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64" r:id="rId5"/>
    <p:sldId id="265" r:id="rId6"/>
    <p:sldId id="269" r:id="rId7"/>
    <p:sldId id="257" r:id="rId8"/>
    <p:sldId id="267" r:id="rId9"/>
    <p:sldId id="266" r:id="rId10"/>
    <p:sldId id="261" r:id="rId11"/>
    <p:sldId id="270" r:id="rId12"/>
    <p:sldId id="271" r:id="rId13"/>
    <p:sldId id="259" r:id="rId14"/>
    <p:sldId id="272" r:id="rId15"/>
    <p:sldId id="260" r:id="rId16"/>
    <p:sldId id="275" r:id="rId17"/>
    <p:sldId id="277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C6BD"/>
    <a:srgbClr val="24C6D7"/>
    <a:srgbClr val="F19924"/>
    <a:srgbClr val="EDECB3"/>
    <a:srgbClr val="85BBA4"/>
    <a:srgbClr val="000000"/>
    <a:srgbClr val="56DC9E"/>
    <a:srgbClr val="04CAFC"/>
    <a:srgbClr val="FF9F11"/>
    <a:srgbClr val="D0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3" autoAdjust="0"/>
    <p:restoredTop sz="94660"/>
  </p:normalViewPr>
  <p:slideViewPr>
    <p:cSldViewPr snapToGrid="0">
      <p:cViewPr>
        <p:scale>
          <a:sx n="50" d="100"/>
          <a:sy n="50" d="100"/>
        </p:scale>
        <p:origin x="52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C823-18BE-447D-BE79-DA8B1E916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48C1B-D4F2-4C5B-B9D6-4D19F4E4E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E5BFC-71AC-4B27-9CD4-202404A19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69B76-FA7A-4D35-AA6A-63A12EE4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7380D-5CCE-4E96-9070-EF7AAD59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30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3135-CBEE-4073-9377-4CC98174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3C186-6537-42B1-9D76-8DBBDCFAA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32200-1C48-4ED6-A5B9-2F5BAA32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5117C-B2F9-4E96-BB89-75D16AB7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1E6CF-E817-4309-80EE-7FF3B264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30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9C2CE-EBA1-43C3-A2C2-A9AB3437E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01E50-5575-4C94-AACC-0A880FBE1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36143-9050-4071-865B-6E34AC6A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B48F3-A5C3-48DC-A581-F545243D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AC9C-7A9B-49C3-B8E2-537A30B5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449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020C-D61F-4409-9848-6CCD7169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2B87-1B85-436F-8277-303D74381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4E447-2885-4CC4-9E36-853C755A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6425-FB18-40E6-A6A0-9EA550BC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225F6-B631-4B2D-90CE-496D5379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36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B039-7C3D-430F-B9B6-378C3080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7BA45-9A3D-4870-BCB6-A7212CC9A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2D421-758D-4BBC-8114-B8FCDC6C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8BB98-6571-4D5D-97D7-222BE11A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EFB5-828B-45FF-918F-71D81A08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15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06F7B-E73B-4768-AEB5-12E7BA08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0ED01-6B25-463A-9457-EC7320E88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C67EE-5943-43C1-A944-5D349695B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4640F-1CC3-47F0-856D-08121DB9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E3A5B-31A1-475E-9A89-85D868BAA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DE236-5AE5-4298-BCBC-B31B9E60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15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5404-DD05-4D04-83A9-B7B66DB8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DF382-A062-45C7-8123-1F7128342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452A8-AB56-4035-9386-AF7ADBEB4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213CF-76C7-4B5E-A076-18745EBA0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6EBAC-E8D2-4138-A993-728768FA4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2F6103-12AB-4D35-A4E4-69720304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787B4-6913-48EE-AF3C-E9806756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E818C-E68C-48F8-ADE2-DC4A054F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24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6596-9BD2-4BF9-BC35-582976A9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5869B-F996-44CE-A6CA-5C2514BA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268F7-D597-4B4F-B1A0-31027FEB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DEC35-D094-47C2-BEA2-60EE422E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94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40AF1-D019-4ACA-85F2-B9444ADB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BE65A-A518-4CA6-9293-99E7C14D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D2119-4A5D-4E61-9795-578DC0B7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12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72F4-155D-406D-AA09-AFC2C6DA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6732-C505-402B-A6FC-5353E7DBF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2CCF8-377E-41F8-9859-D335025F4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D4B01-6485-42FD-9B65-E15A310C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87C75-AF61-4023-8521-CC982167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D0808-FA92-48A0-B9D8-AF6313AC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84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9FD7-18F5-481E-8A25-E5AF6965C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0A761E-8AAB-462B-AA71-E86618F82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07365-B284-48AF-95C0-27AD3E1D4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AA3A0-3EF9-4A3C-9C31-C0979834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2D2E4-91A6-4BC1-AA31-14146849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B17B4-94F4-4646-8DA0-E071E972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43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B4C77-1F1E-4FBA-B22B-8F10C87B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1BD1C-B03F-4B65-B8B1-ECBCB9596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631D4-2376-4A6D-AFD9-2A7856078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9D822-A08F-42CA-8BFE-CEB385A6BEFE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43582-8A02-47E5-8042-176124ABD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A104F-7584-49B1-B286-DA353F571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6EF66-B7C2-40E1-A8B8-D9760D91C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75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gi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webp"/><Relationship Id="rId11" Type="http://schemas.microsoft.com/office/2007/relationships/hdphoto" Target="../media/hdphoto10.wdp"/><Relationship Id="rId5" Type="http://schemas.microsoft.com/office/2007/relationships/hdphoto" Target="../media/hdphoto8.wdp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webp"/><Relationship Id="rId11" Type="http://schemas.microsoft.com/office/2007/relationships/hdphoto" Target="../media/hdphoto10.wdp"/><Relationship Id="rId5" Type="http://schemas.microsoft.com/office/2007/relationships/hdphoto" Target="../media/hdphoto8.wdp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gif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D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n, white, holding, large&#10;&#10;Description automatically generated">
            <a:extLst>
              <a:ext uri="{FF2B5EF4-FFF2-40B4-BE49-F238E27FC236}">
                <a16:creationId xmlns:a16="http://schemas.microsoft.com/office/drawing/2014/main" id="{31FC124A-FC63-4A54-89F5-60EBBEA26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1847850"/>
            <a:ext cx="3162300" cy="3162300"/>
          </a:xfrm>
          <a:prstGeom prst="rect">
            <a:avLst/>
          </a:prstGeom>
        </p:spPr>
      </p:pic>
      <p:pic>
        <p:nvPicPr>
          <p:cNvPr id="6" name="Happy-Morning">
            <a:hlinkClick r:id="" action="ppaction://media"/>
            <a:extLst>
              <a:ext uri="{FF2B5EF4-FFF2-40B4-BE49-F238E27FC236}">
                <a16:creationId xmlns:a16="http://schemas.microsoft.com/office/drawing/2014/main" id="{7A0926B2-5044-4F3C-8DFB-DA09C84C6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700"/>
    </mc:Choice>
    <mc:Fallback>
      <p:transition advClick="0" advTm="3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C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3E26B20-74F7-4FEF-A9D7-80933F5F3D5F}"/>
              </a:ext>
            </a:extLst>
          </p:cNvPr>
          <p:cNvGrpSpPr/>
          <p:nvPr/>
        </p:nvGrpSpPr>
        <p:grpSpPr>
          <a:xfrm>
            <a:off x="904875" y="462643"/>
            <a:ext cx="10382250" cy="5932714"/>
            <a:chOff x="904875" y="462643"/>
            <a:chExt cx="10382250" cy="5932714"/>
          </a:xfrm>
        </p:grpSpPr>
        <p:pic>
          <p:nvPicPr>
            <p:cNvPr id="3" name="Picture 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BD7BF9D-2CDA-4782-B09D-D9227CDC6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875" y="462643"/>
              <a:ext cx="10382250" cy="5932714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0B736A-62D7-4BEC-8866-A09E00F24601}"/>
                </a:ext>
              </a:extLst>
            </p:cNvPr>
            <p:cNvSpPr/>
            <p:nvPr/>
          </p:nvSpPr>
          <p:spPr>
            <a:xfrm>
              <a:off x="9391650" y="5086350"/>
              <a:ext cx="1876425" cy="1295400"/>
            </a:xfrm>
            <a:prstGeom prst="rect">
              <a:avLst/>
            </a:prstGeom>
            <a:solidFill>
              <a:srgbClr val="24C6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30BBB00-70F5-4D2F-A5B1-DC65BB65A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5" b="89965" l="9432" r="91023">
                        <a14:foregroundMark x1="48977" y1="37148" x2="36932" y2="33509"/>
                        <a14:foregroundMark x1="36932" y1="33509" x2="63864" y2="35857"/>
                        <a14:foregroundMark x1="63864" y1="35857" x2="62841" y2="28697"/>
                        <a14:foregroundMark x1="62841" y1="28697" x2="53409" y2="34448"/>
                        <a14:foregroundMark x1="53409" y1="34448" x2="53409" y2="34683"/>
                        <a14:foregroundMark x1="15795" y1="22124" x2="9545" y2="24765"/>
                        <a14:foregroundMark x1="81136" y1="12207" x2="71023" y2="7336"/>
                        <a14:foregroundMark x1="71023" y1="7336" x2="57955" y2="4754"/>
                        <a14:foregroundMark x1="57955" y1="4754" x2="42045" y2="5164"/>
                        <a14:foregroundMark x1="42045" y1="5164" x2="27386" y2="8392"/>
                        <a14:foregroundMark x1="27386" y1="8392" x2="27273" y2="8568"/>
                        <a14:foregroundMark x1="66705" y1="8744" x2="91023" y2="17782"/>
                        <a14:foregroundMark x1="91023" y1="17782" x2="88864" y2="25117"/>
                        <a14:foregroundMark x1="73750" y1="7629" x2="61136" y2="3580"/>
                        <a14:foregroundMark x1="61136" y1="3580" x2="47386" y2="4225"/>
                        <a14:foregroundMark x1="47386" y1="4225" x2="32045" y2="8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1090">
            <a:off x="-373527" y="3741234"/>
            <a:ext cx="2568929" cy="47930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03846D-FE12-4B38-9529-6D3943FEC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5" b="89965" l="9432" r="91023">
                        <a14:foregroundMark x1="48977" y1="37148" x2="36932" y2="33509"/>
                        <a14:foregroundMark x1="36932" y1="33509" x2="63864" y2="35857"/>
                        <a14:foregroundMark x1="63864" y1="35857" x2="62841" y2="28697"/>
                        <a14:foregroundMark x1="62841" y1="28697" x2="53409" y2="34448"/>
                        <a14:foregroundMark x1="53409" y1="34448" x2="53409" y2="34683"/>
                        <a14:foregroundMark x1="15795" y1="22124" x2="9545" y2="24765"/>
                        <a14:foregroundMark x1="81136" y1="12207" x2="71023" y2="7336"/>
                        <a14:foregroundMark x1="71023" y1="7336" x2="57955" y2="4754"/>
                        <a14:foregroundMark x1="57955" y1="4754" x2="42045" y2="5164"/>
                        <a14:foregroundMark x1="42045" y1="5164" x2="27386" y2="8392"/>
                        <a14:foregroundMark x1="27386" y1="8392" x2="27273" y2="8568"/>
                        <a14:foregroundMark x1="66705" y1="8744" x2="91023" y2="17782"/>
                        <a14:foregroundMark x1="91023" y1="17782" x2="88864" y2="25117"/>
                        <a14:foregroundMark x1="73750" y1="7629" x2="61136" y2="3580"/>
                        <a14:foregroundMark x1="61136" y1="3580" x2="47386" y2="4225"/>
                        <a14:foregroundMark x1="47386" y1="4225" x2="32045" y2="8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8410">
            <a:off x="-361166" y="3741235"/>
            <a:ext cx="2568929" cy="4793059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ACD4F59-DC5F-4621-8852-52DD8E040324}"/>
              </a:ext>
            </a:extLst>
          </p:cNvPr>
          <p:cNvSpPr/>
          <p:nvPr/>
        </p:nvSpPr>
        <p:spPr>
          <a:xfrm rot="2398410">
            <a:off x="1237027" y="5010812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B9C33C-FB81-4E5C-8CF1-BD739A133BEB}"/>
              </a:ext>
            </a:extLst>
          </p:cNvPr>
          <p:cNvSpPr/>
          <p:nvPr/>
        </p:nvSpPr>
        <p:spPr>
          <a:xfrm rot="2398410">
            <a:off x="1260487" y="5176565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6962639-73F7-4933-847E-25D781AAF1E2}"/>
              </a:ext>
            </a:extLst>
          </p:cNvPr>
          <p:cNvSpPr/>
          <p:nvPr/>
        </p:nvSpPr>
        <p:spPr>
          <a:xfrm rot="2398410">
            <a:off x="1679506" y="5396794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242E46-A4AD-46FD-8107-45C3D1D7E1D6}"/>
              </a:ext>
            </a:extLst>
          </p:cNvPr>
          <p:cNvSpPr/>
          <p:nvPr/>
        </p:nvSpPr>
        <p:spPr>
          <a:xfrm rot="2398410">
            <a:off x="1709466" y="5560306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E0932A-E5DF-4DA3-9FC3-9B0A70D1F685}"/>
              </a:ext>
            </a:extLst>
          </p:cNvPr>
          <p:cNvSpPr/>
          <p:nvPr/>
        </p:nvSpPr>
        <p:spPr>
          <a:xfrm rot="2398410">
            <a:off x="1168528" y="5297004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F732680-089A-44FA-8E4E-7923B7479586}"/>
              </a:ext>
            </a:extLst>
          </p:cNvPr>
          <p:cNvSpPr/>
          <p:nvPr/>
        </p:nvSpPr>
        <p:spPr>
          <a:xfrm rot="20429224">
            <a:off x="868477" y="5229950"/>
            <a:ext cx="574142" cy="772200"/>
          </a:xfrm>
          <a:prstGeom prst="arc">
            <a:avLst>
              <a:gd name="adj1" fmla="val 17703392"/>
              <a:gd name="adj2" fmla="val 20111474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B575DF-588B-4644-8A5B-D4EDA24449B6}"/>
              </a:ext>
            </a:extLst>
          </p:cNvPr>
          <p:cNvSpPr/>
          <p:nvPr/>
        </p:nvSpPr>
        <p:spPr>
          <a:xfrm rot="2398410">
            <a:off x="1612562" y="5675459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2BCA6E47-D013-4D3D-B59F-A598EC8E6978}"/>
              </a:ext>
            </a:extLst>
          </p:cNvPr>
          <p:cNvSpPr/>
          <p:nvPr/>
        </p:nvSpPr>
        <p:spPr>
          <a:xfrm rot="20429224">
            <a:off x="1320106" y="5617874"/>
            <a:ext cx="574142" cy="772200"/>
          </a:xfrm>
          <a:prstGeom prst="arc">
            <a:avLst>
              <a:gd name="adj1" fmla="val 17794058"/>
              <a:gd name="adj2" fmla="val 19781256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230307"/>
      </p:ext>
    </p:extLst>
  </p:cSld>
  <p:clrMapOvr>
    <a:masterClrMapping/>
  </p:clrMapOvr>
  <p:transition spd="med" advClick="0" advTm="6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00"/>
                            </p:stCondLst>
                            <p:childTnLst>
                              <p:par>
                                <p:cTn id="9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00"/>
                            </p:stCondLst>
                            <p:childTnLst>
                              <p:par>
                                <p:cTn id="10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13" presetID="22" presetClass="exit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4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3" grpId="4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7" grpId="1" animBg="1"/>
      <p:bldP spid="37" grpId="2" animBg="1"/>
      <p:bldP spid="37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C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21A5615-11C6-4CFB-9338-50ECE364AA32}"/>
              </a:ext>
            </a:extLst>
          </p:cNvPr>
          <p:cNvGrpSpPr/>
          <p:nvPr/>
        </p:nvGrpSpPr>
        <p:grpSpPr>
          <a:xfrm>
            <a:off x="6305550" y="-55757"/>
            <a:ext cx="7219950" cy="6053484"/>
            <a:chOff x="6096000" y="333144"/>
            <a:chExt cx="7219950" cy="60534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D026FB-4532-4C75-825C-70FCC1921910}"/>
                </a:ext>
              </a:extLst>
            </p:cNvPr>
            <p:cNvGrpSpPr/>
            <p:nvPr/>
          </p:nvGrpSpPr>
          <p:grpSpPr>
            <a:xfrm>
              <a:off x="6096000" y="471372"/>
              <a:ext cx="5695950" cy="5915256"/>
              <a:chOff x="6096000" y="471372"/>
              <a:chExt cx="5695950" cy="591525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807757E-32F9-4EE4-801C-BFA1AD1E43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0" r="99865">
                            <a14:foregroundMark x1="2244" y1="66648" x2="0" y2="66806"/>
                            <a14:foregroundMark x1="74663" y1="30000" x2="76954" y2="23056"/>
                            <a14:foregroundMark x1="76954" y1="23056" x2="79111" y2="34444"/>
                            <a14:foregroundMark x1="79111" y1="34444" x2="80121" y2="64583"/>
                            <a14:foregroundMark x1="80121" y1="64583" x2="84367" y2="58472"/>
                            <a14:foregroundMark x1="84367" y1="58472" x2="98383" y2="55139"/>
                            <a14:foregroundMark x1="98383" y1="55139" x2="99865" y2="55139"/>
                            <a14:foregroundMark x1="80660" y1="77361" x2="81536" y2="83056"/>
                            <a14:backgroundMark x1="23450" y1="34444" x2="21159" y2="24861"/>
                            <a14:backgroundMark x1="21159" y1="24861" x2="25404" y2="20278"/>
                            <a14:backgroundMark x1="25404" y1="20278" x2="31604" y2="24444"/>
                            <a14:backgroundMark x1="31604" y1="24444" x2="32884" y2="45139"/>
                            <a14:backgroundMark x1="32884" y1="45139" x2="29582" y2="67083"/>
                            <a14:backgroundMark x1="29582" y1="67083" x2="23315" y2="85139"/>
                            <a14:backgroundMark x1="23315" y1="85139" x2="20216" y2="90278"/>
                            <a14:backgroundMark x1="20216" y1="90278" x2="14555" y2="91389"/>
                            <a14:backgroundMark x1="14555" y1="91389" x2="2358" y2="78889"/>
                            <a14:backgroundMark x1="2358" y1="78889" x2="135" y2="72222"/>
                            <a14:backgroundMark x1="135" y1="72222" x2="202" y2="61667"/>
                            <a14:backgroundMark x1="202" y1="61667" x2="4919" y2="51806"/>
                            <a14:backgroundMark x1="4919" y1="51806" x2="22237" y2="40694"/>
                            <a14:backgroundMark x1="22237" y1="40694" x2="25337" y2="34722"/>
                            <a14:backgroundMark x1="25337" y1="34722" x2="21226" y2="31528"/>
                            <a14:backgroundMark x1="21226" y1="31528" x2="21092" y2="31528"/>
                            <a14:backgroundMark x1="21226" y1="53750" x2="12668" y2="68056"/>
                            <a14:backgroundMark x1="12668" y1="68056" x2="1078" y2="69583"/>
                            <a14:backgroundMark x1="22372" y1="57917" x2="22507" y2="83056"/>
                            <a14:backgroundMark x1="11253" y1="64722" x2="1887" y2="64722"/>
                            <a14:backgroundMark x1="2156" y1="66944" x2="10782" y2="6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27" r="-1409"/>
              <a:stretch/>
            </p:blipFill>
            <p:spPr>
              <a:xfrm>
                <a:off x="6096000" y="471372"/>
                <a:ext cx="4057650" cy="59152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48256D7-763B-4E63-BEBD-2E1907DA19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0" r="99865">
                            <a14:foregroundMark x1="2244" y1="66648" x2="0" y2="66806"/>
                            <a14:foregroundMark x1="74663" y1="30000" x2="76954" y2="23056"/>
                            <a14:foregroundMark x1="76954" y1="23056" x2="79111" y2="34444"/>
                            <a14:foregroundMark x1="79111" y1="34444" x2="80121" y2="64583"/>
                            <a14:foregroundMark x1="80121" y1="64583" x2="84367" y2="58472"/>
                            <a14:foregroundMark x1="84367" y1="58472" x2="98383" y2="55139"/>
                            <a14:foregroundMark x1="98383" y1="55139" x2="99865" y2="55139"/>
                            <a14:foregroundMark x1="80660" y1="77361" x2="81536" y2="83056"/>
                            <a14:backgroundMark x1="23450" y1="34444" x2="21159" y2="24861"/>
                            <a14:backgroundMark x1="21159" y1="24861" x2="25404" y2="20278"/>
                            <a14:backgroundMark x1="25404" y1="20278" x2="31604" y2="24444"/>
                            <a14:backgroundMark x1="31604" y1="24444" x2="32884" y2="45139"/>
                            <a14:backgroundMark x1="32884" y1="45139" x2="29582" y2="67083"/>
                            <a14:backgroundMark x1="29582" y1="67083" x2="23315" y2="85139"/>
                            <a14:backgroundMark x1="23315" y1="85139" x2="20216" y2="90278"/>
                            <a14:backgroundMark x1="20216" y1="90278" x2="14555" y2="91389"/>
                            <a14:backgroundMark x1="14555" y1="91389" x2="2358" y2="78889"/>
                            <a14:backgroundMark x1="2358" y1="78889" x2="135" y2="72222"/>
                            <a14:backgroundMark x1="135" y1="72222" x2="202" y2="61667"/>
                            <a14:backgroundMark x1="202" y1="61667" x2="4919" y2="51806"/>
                            <a14:backgroundMark x1="4919" y1="51806" x2="22237" y2="40694"/>
                            <a14:backgroundMark x1="22237" y1="40694" x2="25337" y2="34722"/>
                            <a14:backgroundMark x1="25337" y1="34722" x2="21226" y2="31528"/>
                            <a14:backgroundMark x1="21226" y1="31528" x2="21092" y2="31528"/>
                            <a14:backgroundMark x1="21226" y1="53750" x2="12668" y2="68056"/>
                            <a14:backgroundMark x1="12668" y1="68056" x2="1078" y2="69583"/>
                            <a14:backgroundMark x1="22372" y1="57917" x2="22507" y2="83056"/>
                            <a14:backgroundMark x1="11253" y1="64722" x2="1887" y2="64722"/>
                            <a14:backgroundMark x1="2156" y1="66944" x2="10782" y2="6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409" r="-1409"/>
              <a:stretch/>
            </p:blipFill>
            <p:spPr>
              <a:xfrm>
                <a:off x="9963150" y="471372"/>
                <a:ext cx="1828800" cy="5643678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6DFCF2-8B50-4AB5-8E56-3CD5B0BE4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0" r="99865">
                          <a14:foregroundMark x1="2244" y1="66648" x2="0" y2="66806"/>
                          <a14:foregroundMark x1="74663" y1="30000" x2="76954" y2="23056"/>
                          <a14:foregroundMark x1="76954" y1="23056" x2="79111" y2="34444"/>
                          <a14:foregroundMark x1="79111" y1="34444" x2="80121" y2="64583"/>
                          <a14:foregroundMark x1="80121" y1="64583" x2="84367" y2="58472"/>
                          <a14:foregroundMark x1="84367" y1="58472" x2="98383" y2="55139"/>
                          <a14:foregroundMark x1="98383" y1="55139" x2="99865" y2="55139"/>
                          <a14:foregroundMark x1="80660" y1="77361" x2="81536" y2="83056"/>
                          <a14:backgroundMark x1="23450" y1="34444" x2="21159" y2="24861"/>
                          <a14:backgroundMark x1="21159" y1="24861" x2="25404" y2="20278"/>
                          <a14:backgroundMark x1="25404" y1="20278" x2="31604" y2="24444"/>
                          <a14:backgroundMark x1="31604" y1="24444" x2="32884" y2="45139"/>
                          <a14:backgroundMark x1="32884" y1="45139" x2="29582" y2="67083"/>
                          <a14:backgroundMark x1="29582" y1="67083" x2="23315" y2="85139"/>
                          <a14:backgroundMark x1="23315" y1="85139" x2="20216" y2="90278"/>
                          <a14:backgroundMark x1="20216" y1="90278" x2="14555" y2="91389"/>
                          <a14:backgroundMark x1="14555" y1="91389" x2="2358" y2="78889"/>
                          <a14:backgroundMark x1="2358" y1="78889" x2="135" y2="72222"/>
                          <a14:backgroundMark x1="135" y1="72222" x2="202" y2="61667"/>
                          <a14:backgroundMark x1="202" y1="61667" x2="4919" y2="51806"/>
                          <a14:backgroundMark x1="4919" y1="51806" x2="22237" y2="40694"/>
                          <a14:backgroundMark x1="22237" y1="40694" x2="25337" y2="34722"/>
                          <a14:backgroundMark x1="25337" y1="34722" x2="21226" y2="31528"/>
                          <a14:backgroundMark x1="21226" y1="31528" x2="21092" y2="31528"/>
                          <a14:backgroundMark x1="21226" y1="53750" x2="12668" y2="68056"/>
                          <a14:backgroundMark x1="12668" y1="68056" x2="1078" y2="69583"/>
                          <a14:backgroundMark x1="22372" y1="57917" x2="22507" y2="83056"/>
                          <a14:backgroundMark x1="11253" y1="64722" x2="1887" y2="64722"/>
                          <a14:backgroundMark x1="2156" y1="66944" x2="10782" y2="654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09" r="-1409"/>
            <a:stretch/>
          </p:blipFill>
          <p:spPr>
            <a:xfrm>
              <a:off x="11487150" y="333144"/>
              <a:ext cx="1828800" cy="564367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7A345C-40A6-49FD-8069-63FE660E3D52}"/>
              </a:ext>
            </a:extLst>
          </p:cNvPr>
          <p:cNvGrpSpPr/>
          <p:nvPr/>
        </p:nvGrpSpPr>
        <p:grpSpPr>
          <a:xfrm>
            <a:off x="-923924" y="207111"/>
            <a:ext cx="7991475" cy="6443778"/>
            <a:chOff x="-1343025" y="471372"/>
            <a:chExt cx="7991475" cy="64437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A50EB0-598A-4EE3-9919-EC9BD8F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0" r="89960">
                          <a14:foregroundMark x1="9838" y1="66111" x2="0" y2="66806"/>
                          <a14:foregroundMark x1="23585" y1="76389" x2="22844" y2="819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62"/>
            <a:stretch/>
          </p:blipFill>
          <p:spPr>
            <a:xfrm>
              <a:off x="2876550" y="471372"/>
              <a:ext cx="3771900" cy="591525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4D966D-3257-4C63-9F9F-8322EB78F509}"/>
                </a:ext>
              </a:extLst>
            </p:cNvPr>
            <p:cNvGrpSpPr/>
            <p:nvPr/>
          </p:nvGrpSpPr>
          <p:grpSpPr>
            <a:xfrm>
              <a:off x="-1343025" y="734241"/>
              <a:ext cx="4219575" cy="6180909"/>
              <a:chOff x="-1343025" y="823365"/>
              <a:chExt cx="4219575" cy="609178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9D3C87A-F1A9-473C-B403-F31CA68DB5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0" r="89960">
                            <a14:foregroundMark x1="9838" y1="66111" x2="0" y2="66806"/>
                            <a14:foregroundMark x1="23585" y1="76389" x2="22844" y2="8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656"/>
              <a:stretch/>
            </p:blipFill>
            <p:spPr>
              <a:xfrm>
                <a:off x="762000" y="823365"/>
                <a:ext cx="2114550" cy="582996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82BF90-0884-4E1E-98AB-AEF390EF9B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0" r="89960">
                            <a14:foregroundMark x1="9838" y1="66111" x2="0" y2="66806"/>
                            <a14:foregroundMark x1="23585" y1="76389" x2="22844" y2="8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656"/>
              <a:stretch/>
            </p:blipFill>
            <p:spPr>
              <a:xfrm>
                <a:off x="-1343025" y="1085187"/>
                <a:ext cx="2114550" cy="5829963"/>
              </a:xfrm>
              <a:prstGeom prst="rect">
                <a:avLst/>
              </a:prstGeom>
            </p:spPr>
          </p:pic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1980D19-1575-4966-B085-4988344B5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82471"/>
            <a:ext cx="8734425" cy="65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7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C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21A5615-11C6-4CFB-9338-50ECE364AA32}"/>
              </a:ext>
            </a:extLst>
          </p:cNvPr>
          <p:cNvGrpSpPr/>
          <p:nvPr/>
        </p:nvGrpSpPr>
        <p:grpSpPr>
          <a:xfrm>
            <a:off x="6305550" y="-55757"/>
            <a:ext cx="7219950" cy="6053484"/>
            <a:chOff x="6096000" y="333144"/>
            <a:chExt cx="7219950" cy="60534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D026FB-4532-4C75-825C-70FCC1921910}"/>
                </a:ext>
              </a:extLst>
            </p:cNvPr>
            <p:cNvGrpSpPr/>
            <p:nvPr/>
          </p:nvGrpSpPr>
          <p:grpSpPr>
            <a:xfrm>
              <a:off x="6096000" y="471372"/>
              <a:ext cx="5695950" cy="5915256"/>
              <a:chOff x="6096000" y="471372"/>
              <a:chExt cx="5695950" cy="591525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807757E-32F9-4EE4-801C-BFA1AD1E43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0" r="99865">
                            <a14:foregroundMark x1="2244" y1="66648" x2="0" y2="66806"/>
                            <a14:foregroundMark x1="74663" y1="30000" x2="76954" y2="23056"/>
                            <a14:foregroundMark x1="76954" y1="23056" x2="79111" y2="34444"/>
                            <a14:foregroundMark x1="79111" y1="34444" x2="80121" y2="64583"/>
                            <a14:foregroundMark x1="80121" y1="64583" x2="84367" y2="58472"/>
                            <a14:foregroundMark x1="84367" y1="58472" x2="98383" y2="55139"/>
                            <a14:foregroundMark x1="98383" y1="55139" x2="99865" y2="55139"/>
                            <a14:foregroundMark x1="80660" y1="77361" x2="81536" y2="83056"/>
                            <a14:backgroundMark x1="23450" y1="34444" x2="21159" y2="24861"/>
                            <a14:backgroundMark x1="21159" y1="24861" x2="25404" y2="20278"/>
                            <a14:backgroundMark x1="25404" y1="20278" x2="31604" y2="24444"/>
                            <a14:backgroundMark x1="31604" y1="24444" x2="32884" y2="45139"/>
                            <a14:backgroundMark x1="32884" y1="45139" x2="29582" y2="67083"/>
                            <a14:backgroundMark x1="29582" y1="67083" x2="23315" y2="85139"/>
                            <a14:backgroundMark x1="23315" y1="85139" x2="20216" y2="90278"/>
                            <a14:backgroundMark x1="20216" y1="90278" x2="14555" y2="91389"/>
                            <a14:backgroundMark x1="14555" y1="91389" x2="2358" y2="78889"/>
                            <a14:backgroundMark x1="2358" y1="78889" x2="135" y2="72222"/>
                            <a14:backgroundMark x1="135" y1="72222" x2="202" y2="61667"/>
                            <a14:backgroundMark x1="202" y1="61667" x2="4919" y2="51806"/>
                            <a14:backgroundMark x1="4919" y1="51806" x2="22237" y2="40694"/>
                            <a14:backgroundMark x1="22237" y1="40694" x2="25337" y2="34722"/>
                            <a14:backgroundMark x1="25337" y1="34722" x2="21226" y2="31528"/>
                            <a14:backgroundMark x1="21226" y1="31528" x2="21092" y2="31528"/>
                            <a14:backgroundMark x1="21226" y1="53750" x2="12668" y2="68056"/>
                            <a14:backgroundMark x1="12668" y1="68056" x2="1078" y2="69583"/>
                            <a14:backgroundMark x1="22372" y1="57917" x2="22507" y2="83056"/>
                            <a14:backgroundMark x1="11253" y1="64722" x2="1887" y2="64722"/>
                            <a14:backgroundMark x1="2156" y1="66944" x2="10782" y2="6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27" r="-1409"/>
              <a:stretch/>
            </p:blipFill>
            <p:spPr>
              <a:xfrm>
                <a:off x="6096000" y="471372"/>
                <a:ext cx="4057650" cy="59152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48256D7-763B-4E63-BEBD-2E1907DA19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0" r="99865">
                            <a14:foregroundMark x1="2244" y1="66648" x2="0" y2="66806"/>
                            <a14:foregroundMark x1="74663" y1="30000" x2="76954" y2="23056"/>
                            <a14:foregroundMark x1="76954" y1="23056" x2="79111" y2="34444"/>
                            <a14:foregroundMark x1="79111" y1="34444" x2="80121" y2="64583"/>
                            <a14:foregroundMark x1="80121" y1="64583" x2="84367" y2="58472"/>
                            <a14:foregroundMark x1="84367" y1="58472" x2="98383" y2="55139"/>
                            <a14:foregroundMark x1="98383" y1="55139" x2="99865" y2="55139"/>
                            <a14:foregroundMark x1="80660" y1="77361" x2="81536" y2="83056"/>
                            <a14:backgroundMark x1="23450" y1="34444" x2="21159" y2="24861"/>
                            <a14:backgroundMark x1="21159" y1="24861" x2="25404" y2="20278"/>
                            <a14:backgroundMark x1="25404" y1="20278" x2="31604" y2="24444"/>
                            <a14:backgroundMark x1="31604" y1="24444" x2="32884" y2="45139"/>
                            <a14:backgroundMark x1="32884" y1="45139" x2="29582" y2="67083"/>
                            <a14:backgroundMark x1="29582" y1="67083" x2="23315" y2="85139"/>
                            <a14:backgroundMark x1="23315" y1="85139" x2="20216" y2="90278"/>
                            <a14:backgroundMark x1="20216" y1="90278" x2="14555" y2="91389"/>
                            <a14:backgroundMark x1="14555" y1="91389" x2="2358" y2="78889"/>
                            <a14:backgroundMark x1="2358" y1="78889" x2="135" y2="72222"/>
                            <a14:backgroundMark x1="135" y1="72222" x2="202" y2="61667"/>
                            <a14:backgroundMark x1="202" y1="61667" x2="4919" y2="51806"/>
                            <a14:backgroundMark x1="4919" y1="51806" x2="22237" y2="40694"/>
                            <a14:backgroundMark x1="22237" y1="40694" x2="25337" y2="34722"/>
                            <a14:backgroundMark x1="25337" y1="34722" x2="21226" y2="31528"/>
                            <a14:backgroundMark x1="21226" y1="31528" x2="21092" y2="31528"/>
                            <a14:backgroundMark x1="21226" y1="53750" x2="12668" y2="68056"/>
                            <a14:backgroundMark x1="12668" y1="68056" x2="1078" y2="69583"/>
                            <a14:backgroundMark x1="22372" y1="57917" x2="22507" y2="83056"/>
                            <a14:backgroundMark x1="11253" y1="64722" x2="1887" y2="64722"/>
                            <a14:backgroundMark x1="2156" y1="66944" x2="10782" y2="654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409" r="-1409"/>
              <a:stretch/>
            </p:blipFill>
            <p:spPr>
              <a:xfrm>
                <a:off x="9963150" y="471372"/>
                <a:ext cx="1828800" cy="5643678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6DFCF2-8B50-4AB5-8E56-3CD5B0BE4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0" r="99865">
                          <a14:foregroundMark x1="2244" y1="66648" x2="0" y2="66806"/>
                          <a14:foregroundMark x1="74663" y1="30000" x2="76954" y2="23056"/>
                          <a14:foregroundMark x1="76954" y1="23056" x2="79111" y2="34444"/>
                          <a14:foregroundMark x1="79111" y1="34444" x2="80121" y2="64583"/>
                          <a14:foregroundMark x1="80121" y1="64583" x2="84367" y2="58472"/>
                          <a14:foregroundMark x1="84367" y1="58472" x2="98383" y2="55139"/>
                          <a14:foregroundMark x1="98383" y1="55139" x2="99865" y2="55139"/>
                          <a14:foregroundMark x1="80660" y1="77361" x2="81536" y2="83056"/>
                          <a14:backgroundMark x1="23450" y1="34444" x2="21159" y2="24861"/>
                          <a14:backgroundMark x1="21159" y1="24861" x2="25404" y2="20278"/>
                          <a14:backgroundMark x1="25404" y1="20278" x2="31604" y2="24444"/>
                          <a14:backgroundMark x1="31604" y1="24444" x2="32884" y2="45139"/>
                          <a14:backgroundMark x1="32884" y1="45139" x2="29582" y2="67083"/>
                          <a14:backgroundMark x1="29582" y1="67083" x2="23315" y2="85139"/>
                          <a14:backgroundMark x1="23315" y1="85139" x2="20216" y2="90278"/>
                          <a14:backgroundMark x1="20216" y1="90278" x2="14555" y2="91389"/>
                          <a14:backgroundMark x1="14555" y1="91389" x2="2358" y2="78889"/>
                          <a14:backgroundMark x1="2358" y1="78889" x2="135" y2="72222"/>
                          <a14:backgroundMark x1="135" y1="72222" x2="202" y2="61667"/>
                          <a14:backgroundMark x1="202" y1="61667" x2="4919" y2="51806"/>
                          <a14:backgroundMark x1="4919" y1="51806" x2="22237" y2="40694"/>
                          <a14:backgroundMark x1="22237" y1="40694" x2="25337" y2="34722"/>
                          <a14:backgroundMark x1="25337" y1="34722" x2="21226" y2="31528"/>
                          <a14:backgroundMark x1="21226" y1="31528" x2="21092" y2="31528"/>
                          <a14:backgroundMark x1="21226" y1="53750" x2="12668" y2="68056"/>
                          <a14:backgroundMark x1="12668" y1="68056" x2="1078" y2="69583"/>
                          <a14:backgroundMark x1="22372" y1="57917" x2="22507" y2="83056"/>
                          <a14:backgroundMark x1="11253" y1="64722" x2="1887" y2="64722"/>
                          <a14:backgroundMark x1="2156" y1="66944" x2="10782" y2="654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09" r="-1409"/>
            <a:stretch/>
          </p:blipFill>
          <p:spPr>
            <a:xfrm>
              <a:off x="11487150" y="333144"/>
              <a:ext cx="1828800" cy="564367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7A345C-40A6-49FD-8069-63FE660E3D52}"/>
              </a:ext>
            </a:extLst>
          </p:cNvPr>
          <p:cNvGrpSpPr/>
          <p:nvPr/>
        </p:nvGrpSpPr>
        <p:grpSpPr>
          <a:xfrm>
            <a:off x="-923924" y="207111"/>
            <a:ext cx="7991475" cy="6443778"/>
            <a:chOff x="-1343025" y="471372"/>
            <a:chExt cx="7991475" cy="64437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A50EB0-598A-4EE3-9919-EC9BD8F8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0" r="89960">
                          <a14:foregroundMark x1="9838" y1="66111" x2="0" y2="66806"/>
                          <a14:foregroundMark x1="23585" y1="76389" x2="22844" y2="819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62"/>
            <a:stretch/>
          </p:blipFill>
          <p:spPr>
            <a:xfrm>
              <a:off x="2876550" y="471372"/>
              <a:ext cx="3771900" cy="591525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4D966D-3257-4C63-9F9F-8322EB78F509}"/>
                </a:ext>
              </a:extLst>
            </p:cNvPr>
            <p:cNvGrpSpPr/>
            <p:nvPr/>
          </p:nvGrpSpPr>
          <p:grpSpPr>
            <a:xfrm>
              <a:off x="-1343025" y="734241"/>
              <a:ext cx="4219575" cy="6180909"/>
              <a:chOff x="-1343025" y="823365"/>
              <a:chExt cx="4219575" cy="609178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9D3C87A-F1A9-473C-B403-F31CA68DB5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0" r="89960">
                            <a14:foregroundMark x1="9838" y1="66111" x2="0" y2="66806"/>
                            <a14:foregroundMark x1="23585" y1="76389" x2="22844" y2="8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656"/>
              <a:stretch/>
            </p:blipFill>
            <p:spPr>
              <a:xfrm>
                <a:off x="762000" y="823365"/>
                <a:ext cx="2114550" cy="582996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82BF90-0884-4E1E-98AB-AEF390EF9B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0" r="89960">
                            <a14:foregroundMark x1="9838" y1="66111" x2="0" y2="66806"/>
                            <a14:foregroundMark x1="23585" y1="76389" x2="22844" y2="819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656"/>
              <a:stretch/>
            </p:blipFill>
            <p:spPr>
              <a:xfrm>
                <a:off x="-1343025" y="1085187"/>
                <a:ext cx="2114550" cy="5829963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57B34-ED8B-4E55-A281-EFD25F081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471" y="-1"/>
            <a:ext cx="14132720" cy="6856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80D19-1575-4966-B085-4988344B5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82471"/>
            <a:ext cx="8734425" cy="65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01058"/>
      </p:ext>
    </p:extLst>
  </p:cSld>
  <p:clrMapOvr>
    <a:masterClrMapping/>
  </p:clrMapOvr>
  <p:transition spd="slow" advClick="0" advTm="6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, clock, room, sign&#10;&#10;Description automatically generated">
            <a:extLst>
              <a:ext uri="{FF2B5EF4-FFF2-40B4-BE49-F238E27FC236}">
                <a16:creationId xmlns:a16="http://schemas.microsoft.com/office/drawing/2014/main" id="{851EDA0F-BFC0-4E94-861D-1A72DA6C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471" y="0"/>
            <a:ext cx="14132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3AEDD3C-8A2D-4260-B919-FD0F59499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782955"/>
            <a:ext cx="8820150" cy="5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8503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1A7CCC7-AE3D-4136-AD11-D97B1D2E8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1757">
                        <a14:foregroundMark x1="81892" y1="24091" x2="88514" y2="25909"/>
                        <a14:foregroundMark x1="88514" y1="25909" x2="89865" y2="33939"/>
                        <a14:foregroundMark x1="89865" y1="33939" x2="85405" y2="37727"/>
                        <a14:foregroundMark x1="89595" y1="25000" x2="91757" y2="32424"/>
                        <a14:foregroundMark x1="60676" y1="64242" x2="53514" y2="65606"/>
                        <a14:foregroundMark x1="53514" y1="65606" x2="46081" y2="72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72" y="80010"/>
            <a:ext cx="3750656" cy="334518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7737A2-F2A6-495B-AAEC-7DBA3E9764DE}"/>
              </a:ext>
            </a:extLst>
          </p:cNvPr>
          <p:cNvCxnSpPr>
            <a:cxnSpLocks/>
          </p:cNvCxnSpPr>
          <p:nvPr/>
        </p:nvCxnSpPr>
        <p:spPr>
          <a:xfrm>
            <a:off x="5962650" y="3425190"/>
            <a:ext cx="0" cy="8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80654569-C2A1-43E3-B04C-CE0F172CD3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7850" y="1697190"/>
            <a:ext cx="864000" cy="4320000"/>
          </a:xfrm>
          <a:prstGeom prst="bentConnector3">
            <a:avLst>
              <a:gd name="adj1" fmla="val 406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D29E165-75E9-46BB-BE99-BE8E5D57F5E0}"/>
              </a:ext>
            </a:extLst>
          </p:cNvPr>
          <p:cNvCxnSpPr>
            <a:cxnSpLocks/>
          </p:cNvCxnSpPr>
          <p:nvPr/>
        </p:nvCxnSpPr>
        <p:spPr>
          <a:xfrm rot="5400000">
            <a:off x="2928150" y="1697190"/>
            <a:ext cx="864000" cy="4320000"/>
          </a:xfrm>
          <a:prstGeom prst="bentConnector3">
            <a:avLst>
              <a:gd name="adj1" fmla="val 406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57ED9D0-D0E9-42EA-ACD6-D63E3FE48FB6}"/>
              </a:ext>
            </a:extLst>
          </p:cNvPr>
          <p:cNvSpPr/>
          <p:nvPr/>
        </p:nvSpPr>
        <p:spPr>
          <a:xfrm>
            <a:off x="6313987" y="3215639"/>
            <a:ext cx="211726" cy="2286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9A1DB2-1436-4CDD-A15A-4D0A174094FF}"/>
              </a:ext>
            </a:extLst>
          </p:cNvPr>
          <p:cNvSpPr/>
          <p:nvPr/>
        </p:nvSpPr>
        <p:spPr>
          <a:xfrm>
            <a:off x="5856787" y="3234689"/>
            <a:ext cx="211726" cy="2286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7FDB011-C997-4D3D-A97E-FBF337F8A818}"/>
              </a:ext>
            </a:extLst>
          </p:cNvPr>
          <p:cNvSpPr/>
          <p:nvPr/>
        </p:nvSpPr>
        <p:spPr>
          <a:xfrm>
            <a:off x="5418637" y="3234689"/>
            <a:ext cx="211726" cy="2286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8D17B17-DE99-4CC3-A281-4651AD6763A0}"/>
              </a:ext>
            </a:extLst>
          </p:cNvPr>
          <p:cNvGrpSpPr/>
          <p:nvPr/>
        </p:nvGrpSpPr>
        <p:grpSpPr>
          <a:xfrm>
            <a:off x="9620709" y="3987820"/>
            <a:ext cx="2238282" cy="2238282"/>
            <a:chOff x="4866328" y="4069286"/>
            <a:chExt cx="2238282" cy="2238282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A7DBEFF-930E-430E-A9F1-1B03434C2567}"/>
                </a:ext>
              </a:extLst>
            </p:cNvPr>
            <p:cNvSpPr/>
            <p:nvPr/>
          </p:nvSpPr>
          <p:spPr>
            <a:xfrm>
              <a:off x="5256028" y="4290156"/>
              <a:ext cx="1413244" cy="150553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2DDEAA0-6D1B-4B39-94BB-6555A0D6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328" y="4069286"/>
              <a:ext cx="2238282" cy="2238282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592260E-C64B-4F48-9CF8-CAEC9DCF57D9}"/>
              </a:ext>
            </a:extLst>
          </p:cNvPr>
          <p:cNvGrpSpPr/>
          <p:nvPr/>
        </p:nvGrpSpPr>
        <p:grpSpPr>
          <a:xfrm>
            <a:off x="35142" y="4194906"/>
            <a:ext cx="2439290" cy="1991203"/>
            <a:chOff x="35142" y="4194906"/>
            <a:chExt cx="2439290" cy="199120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40FE309-61C9-4DE9-8010-BFEDF2233761}"/>
                </a:ext>
              </a:extLst>
            </p:cNvPr>
            <p:cNvSpPr/>
            <p:nvPr/>
          </p:nvSpPr>
          <p:spPr>
            <a:xfrm>
              <a:off x="493528" y="4354196"/>
              <a:ext cx="1413244" cy="150553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392FF8A-9264-4BF8-84BC-6ABBB682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389" b="90812" l="10000" r="90000">
                          <a14:foregroundMark x1="30761" y1="7190" x2="57935" y2="8788"/>
                          <a14:foregroundMark x1="57935" y1="8788" x2="62717" y2="13981"/>
                          <a14:foregroundMark x1="62717" y1="13981" x2="61522" y2="48735"/>
                          <a14:foregroundMark x1="61522" y1="48735" x2="71957" y2="79228"/>
                          <a14:foregroundMark x1="71957" y1="79228" x2="71848" y2="86285"/>
                          <a14:foregroundMark x1="71848" y1="86285" x2="66304" y2="91611"/>
                          <a14:foregroundMark x1="66304" y1="91611" x2="29130" y2="87750"/>
                          <a14:foregroundMark x1="29130" y1="87750" x2="25978" y2="79361"/>
                          <a14:foregroundMark x1="25978" y1="79361" x2="27283" y2="71238"/>
                          <a14:foregroundMark x1="27283" y1="71238" x2="34783" y2="55659"/>
                          <a14:foregroundMark x1="34783" y1="55659" x2="34891" y2="47270"/>
                          <a14:foregroundMark x1="34891" y1="47270" x2="37391" y2="39947"/>
                          <a14:foregroundMark x1="37391" y1="39947" x2="38152" y2="32357"/>
                          <a14:foregroundMark x1="38152" y1="32357" x2="32935" y2="10519"/>
                          <a14:foregroundMark x1="32935" y1="10519" x2="31413" y2="8389"/>
                          <a14:foregroundMark x1="62500" y1="40613" x2="72826" y2="77763"/>
                          <a14:foregroundMark x1="72826" y1="77763" x2="72283" y2="85220"/>
                          <a14:foregroundMark x1="72283" y1="85220" x2="68152" y2="90546"/>
                          <a14:foregroundMark x1="68152" y1="90546" x2="27283" y2="88016"/>
                          <a14:foregroundMark x1="49348" y1="19174" x2="34457" y2="47670"/>
                          <a14:foregroundMark x1="34457" y1="47670" x2="33696" y2="55792"/>
                          <a14:foregroundMark x1="33696" y1="55792" x2="36848" y2="62184"/>
                          <a14:foregroundMark x1="36848" y1="62184" x2="42935" y2="62184"/>
                          <a14:foregroundMark x1="42935" y1="62184" x2="49130" y2="58855"/>
                          <a14:foregroundMark x1="49130" y1="58855" x2="59565" y2="32623"/>
                          <a14:foregroundMark x1="59565" y1="32623" x2="61087" y2="22903"/>
                          <a14:foregroundMark x1="61087" y1="22903" x2="54239" y2="20772"/>
                          <a14:foregroundMark x1="54239" y1="20772" x2="47283" y2="21838"/>
                          <a14:foregroundMark x1="47283" y1="21838" x2="44348" y2="26099"/>
                          <a14:foregroundMark x1="51087" y1="13582" x2="54783" y2="14115"/>
                          <a14:foregroundMark x1="50870" y1="41944" x2="55000" y2="43675"/>
                          <a14:foregroundMark x1="50435" y1="37550" x2="57283" y2="37550"/>
                          <a14:foregroundMark x1="51630" y1="31691" x2="55652" y2="31691"/>
                          <a14:foregroundMark x1="50435" y1="26631" x2="56087" y2="26897"/>
                          <a14:foregroundMark x1="49130" y1="59787" x2="62065" y2="59787"/>
                          <a14:foregroundMark x1="62065" y1="59787" x2="65217" y2="59121"/>
                          <a14:foregroundMark x1="50435" y1="64447" x2="54783" y2="64714"/>
                          <a14:foregroundMark x1="50870" y1="70839" x2="57500" y2="70839"/>
                          <a14:foregroundMark x1="67500" y1="74434" x2="65652" y2="75233"/>
                          <a14:foregroundMark x1="61304" y1="84154" x2="60652" y2="85220"/>
                          <a14:foregroundMark x1="67717" y1="76165" x2="67500" y2="76964"/>
                          <a14:foregroundMark x1="37717" y1="77230" x2="38696" y2="80559"/>
                          <a14:foregroundMark x1="27065" y1="87750" x2="32283" y2="92144"/>
                          <a14:foregroundMark x1="32283" y1="92144" x2="57391" y2="93609"/>
                          <a14:foregroundMark x1="57391" y1="93609" x2="69674" y2="90812"/>
                          <a14:foregroundMark x1="69674" y1="90812" x2="73804" y2="85353"/>
                          <a14:foregroundMark x1="73804" y1="85353" x2="74457" y2="78296"/>
                          <a14:foregroundMark x1="74457" y1="78296" x2="73152" y2="7004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2" y="4194906"/>
              <a:ext cx="2439290" cy="1991203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E735111-D089-4224-9866-147C758D1870}"/>
              </a:ext>
            </a:extLst>
          </p:cNvPr>
          <p:cNvGrpSpPr/>
          <p:nvPr/>
        </p:nvGrpSpPr>
        <p:grpSpPr>
          <a:xfrm>
            <a:off x="4701762" y="4098251"/>
            <a:ext cx="2521775" cy="2017420"/>
            <a:chOff x="9556203" y="4095934"/>
            <a:chExt cx="2521775" cy="201742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6E86E33-CCF0-4FA3-A10F-877F9404E836}"/>
                </a:ext>
              </a:extLst>
            </p:cNvPr>
            <p:cNvSpPr/>
            <p:nvPr/>
          </p:nvSpPr>
          <p:spPr>
            <a:xfrm>
              <a:off x="10033228" y="4351879"/>
              <a:ext cx="1413244" cy="150553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6B2B859-3743-4946-A1B8-C39F35B72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1389" l="10000" r="90000">
                          <a14:foregroundMark x1="43111" y1="47500" x2="35889" y2="49722"/>
                          <a14:foregroundMark x1="35889" y1="49722" x2="30222" y2="47778"/>
                          <a14:foregroundMark x1="30222" y1="47778" x2="33889" y2="40000"/>
                          <a14:foregroundMark x1="33889" y1="40000" x2="42778" y2="46111"/>
                          <a14:foregroundMark x1="42778" y1="46111" x2="38444" y2="55278"/>
                          <a14:foregroundMark x1="38444" y1="55278" x2="34444" y2="56389"/>
                          <a14:foregroundMark x1="65556" y1="52500" x2="59333" y2="52778"/>
                          <a14:foregroundMark x1="59333" y1="52778" x2="56111" y2="45556"/>
                          <a14:foregroundMark x1="56111" y1="45556" x2="63889" y2="39583"/>
                          <a14:foregroundMark x1="63889" y1="39583" x2="67778" y2="46250"/>
                          <a14:foregroundMark x1="67778" y1="46250" x2="67111" y2="56528"/>
                          <a14:foregroundMark x1="67111" y1="56528" x2="63222" y2="61944"/>
                          <a14:foregroundMark x1="63222" y1="61944" x2="59778" y2="63333"/>
                          <a14:foregroundMark x1="57333" y1="87778" x2="62667" y2="90556"/>
                          <a14:foregroundMark x1="62667" y1="90556" x2="62889" y2="90556"/>
                          <a14:foregroundMark x1="39111" y1="91389" x2="37111" y2="9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6203" y="4095934"/>
              <a:ext cx="2521775" cy="2017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93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7000">
        <p:push dir="u"/>
      </p:transition>
    </mc:Choice>
    <mc:Fallback>
      <p:transition advClick="0" advTm="7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decel="100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decel="100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decel="100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decel="100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decel="10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decel="100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7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decel="100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7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decel="100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7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decel="100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C3A779D-439E-4BFD-8C7E-DA393C3BA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4" b="97656" l="10000" r="90000">
                        <a14:foregroundMark x1="59778" y1="13281" x2="56222" y2="4297"/>
                        <a14:foregroundMark x1="56222" y1="4297" x2="43667" y2="5859"/>
                        <a14:foregroundMark x1="43667" y1="5859" x2="38556" y2="9961"/>
                        <a14:foregroundMark x1="38556" y1="9961" x2="38444" y2="10156"/>
                        <a14:foregroundMark x1="33778" y1="98828" x2="35000" y2="87305"/>
                        <a14:foregroundMark x1="35000" y1="87305" x2="39889" y2="95703"/>
                        <a14:foregroundMark x1="39889" y1="95703" x2="46000" y2="98047"/>
                        <a14:foregroundMark x1="46000" y1="98047" x2="58222" y2="91016"/>
                        <a14:foregroundMark x1="58222" y1="91016" x2="63222" y2="85938"/>
                        <a14:foregroundMark x1="63222" y1="85938" x2="65333" y2="96484"/>
                        <a14:foregroundMark x1="65333" y1="96484" x2="65333" y2="9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186" y="3133725"/>
            <a:ext cx="4721572" cy="26860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3BA4BB-2FB3-4621-9BE3-598B2BD1E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9" b="98438" l="10000" r="90000">
                        <a14:foregroundMark x1="60652" y1="10938" x2="56087" y2="5469"/>
                        <a14:foregroundMark x1="56087" y1="5469" x2="46848" y2="10742"/>
                        <a14:foregroundMark x1="46848" y1="10742" x2="37826" y2="22656"/>
                        <a14:foregroundMark x1="37826" y1="22656" x2="33587" y2="33203"/>
                        <a14:foregroundMark x1="33587" y1="33203" x2="33587" y2="43359"/>
                        <a14:foregroundMark x1="33587" y1="43359" x2="34565" y2="46484"/>
                        <a14:foregroundMark x1="45217" y1="82813" x2="49022" y2="92188"/>
                        <a14:foregroundMark x1="49022" y1="92188" x2="56739" y2="95508"/>
                        <a14:foregroundMark x1="56739" y1="95508" x2="58261" y2="85547"/>
                        <a14:foregroundMark x1="58261" y1="85547" x2="58261" y2="85156"/>
                        <a14:foregroundMark x1="53261" y1="91406" x2="58696" y2="84570"/>
                        <a14:foregroundMark x1="58696" y1="84570" x2="62391" y2="92969"/>
                        <a14:foregroundMark x1="62391" y1="92969" x2="60870" y2="98438"/>
                        <a14:foregroundMark x1="45435" y1="83984" x2="43261" y2="85938"/>
                        <a14:backgroundMark x1="44565" y1="72266" x2="44565" y2="72266"/>
                        <a14:backgroundMark x1="55217" y1="71484" x2="55217" y2="71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80" r="28240"/>
          <a:stretch/>
        </p:blipFill>
        <p:spPr>
          <a:xfrm>
            <a:off x="2170567" y="3076575"/>
            <a:ext cx="2172833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492EBC-3546-497D-AED0-A539DAFF4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5" y="4165946"/>
            <a:ext cx="2482504" cy="24825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8BFF95-2867-47EB-8994-75B42FAD8739}"/>
              </a:ext>
            </a:extLst>
          </p:cNvPr>
          <p:cNvSpPr txBox="1"/>
          <p:nvPr/>
        </p:nvSpPr>
        <p:spPr>
          <a:xfrm>
            <a:off x="388156" y="1720155"/>
            <a:ext cx="3564822" cy="92333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rgbClr val="FFC000"/>
                </a:solidFill>
                <a:latin typeface="Gill Sans MT" panose="020B0502020104020203" pitchFamily="34" charset="0"/>
                <a:cs typeface="Aharoni" panose="020B0604020202020204" pitchFamily="2" charset="-79"/>
              </a:rPr>
              <a:t>CLASS 3</a:t>
            </a:r>
            <a:r>
              <a:rPr lang="en-IN" sz="5400" b="1" baseline="30000" dirty="0">
                <a:solidFill>
                  <a:srgbClr val="FFC000"/>
                </a:solidFill>
                <a:latin typeface="Gill Sans MT" panose="020B0502020104020203" pitchFamily="34" charset="0"/>
                <a:cs typeface="Aharoni" panose="020B0604020202020204" pitchFamily="2" charset="-79"/>
              </a:rPr>
              <a:t>rd</a:t>
            </a:r>
            <a:endParaRPr lang="en-IN" sz="5400" b="1" dirty="0">
              <a:solidFill>
                <a:srgbClr val="FFC000"/>
              </a:solidFill>
              <a:latin typeface="Gill Sans MT" panose="020B0502020104020203" pitchFamily="34" charset="0"/>
              <a:cs typeface="Aharoni" panose="020B0604020202020204" pitchFamily="2" charset="-79"/>
            </a:endParaRP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6D04346-FC15-451E-A138-934BADDC51B9}"/>
              </a:ext>
            </a:extLst>
          </p:cNvPr>
          <p:cNvSpPr/>
          <p:nvPr/>
        </p:nvSpPr>
        <p:spPr>
          <a:xfrm>
            <a:off x="4804250" y="4223096"/>
            <a:ext cx="2629572" cy="903732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FACA1-0F39-4D24-8A7F-428FEC804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1" b="97266" l="10000" r="90000">
                        <a14:foregroundMark x1="63659" y1="10938" x2="42195" y2="7422"/>
                        <a14:foregroundMark x1="42195" y1="7422" x2="36585" y2="12109"/>
                        <a14:foregroundMark x1="36585" y1="12109" x2="36341" y2="12500"/>
                        <a14:foregroundMark x1="60244" y1="3516" x2="60732" y2="3125"/>
                        <a14:foregroundMark x1="48049" y1="2734" x2="44146" y2="2344"/>
                        <a14:foregroundMark x1="37561" y1="76953" x2="38415" y2="89063"/>
                        <a14:foregroundMark x1="38415" y1="89063" x2="44634" y2="95703"/>
                        <a14:foregroundMark x1="44634" y1="95703" x2="52195" y2="96289"/>
                        <a14:foregroundMark x1="52195" y1="96289" x2="62683" y2="77734"/>
                        <a14:foregroundMark x1="61951" y1="1953" x2="61951" y2="1953"/>
                        <a14:foregroundMark x1="42439" y1="391" x2="42439" y2="391"/>
                        <a14:foregroundMark x1="64878" y1="88672" x2="64878" y2="88672"/>
                        <a14:foregroundMark x1="33902" y1="92578" x2="33902" y2="92578"/>
                        <a14:foregroundMark x1="35366" y1="97266" x2="34634" y2="84570"/>
                        <a14:foregroundMark x1="34634" y1="84570" x2="40366" y2="80078"/>
                        <a14:foregroundMark x1="40366" y1="80078" x2="53415" y2="80078"/>
                        <a14:foregroundMark x1="53415" y1="80078" x2="60976" y2="80078"/>
                        <a14:foregroundMark x1="60976" y1="80078" x2="65610" y2="88867"/>
                        <a14:foregroundMark x1="65610" y1="88867" x2="65610" y2="9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11" y="3333751"/>
            <a:ext cx="4301877" cy="268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04F149-6E62-4B9D-9E2A-EFA106E12B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01" y="3286125"/>
            <a:ext cx="2743201" cy="2743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E227C-5965-4C1C-B933-061A3204B3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11" b="97266" l="9961" r="89844">
                        <a14:foregroundMark x1="34375" y1="12891" x2="43945" y2="5273"/>
                        <a14:foregroundMark x1="43945" y1="5273" x2="54492" y2="3125"/>
                        <a14:foregroundMark x1="54492" y1="3125" x2="66797" y2="3125"/>
                        <a14:foregroundMark x1="66797" y1="3125" x2="74609" y2="9375"/>
                        <a14:foregroundMark x1="74609" y1="9375" x2="68750" y2="17969"/>
                        <a14:foregroundMark x1="68750" y1="17969" x2="62891" y2="12891"/>
                        <a14:foregroundMark x1="75781" y1="8203" x2="44141" y2="3516"/>
                        <a14:foregroundMark x1="44141" y1="3516" x2="33398" y2="4297"/>
                        <a14:foregroundMark x1="33398" y1="4297" x2="30078" y2="6250"/>
                        <a14:foregroundMark x1="68359" y1="3906" x2="75000" y2="7813"/>
                        <a14:foregroundMark x1="25000" y1="75781" x2="22656" y2="96094"/>
                        <a14:foregroundMark x1="22656" y1="96094" x2="23047" y2="97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27" y="4114800"/>
            <a:ext cx="2686050" cy="2686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8B8B76-ED7C-401F-8D88-D3F8140AE42C}"/>
              </a:ext>
            </a:extLst>
          </p:cNvPr>
          <p:cNvSpPr txBox="1"/>
          <p:nvPr/>
        </p:nvSpPr>
        <p:spPr>
          <a:xfrm>
            <a:off x="8003362" y="1872555"/>
            <a:ext cx="3934090" cy="92333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rgbClr val="FFC000"/>
                </a:solidFill>
                <a:latin typeface="Gill Sans MT" panose="020B0502020104020203" pitchFamily="34" charset="0"/>
                <a:cs typeface="Aharoni" panose="020B0604020202020204" pitchFamily="2" charset="-79"/>
              </a:rPr>
              <a:t>CLASS 10</a:t>
            </a:r>
            <a:r>
              <a:rPr lang="en-IN" sz="5400" b="1" baseline="30000" dirty="0">
                <a:solidFill>
                  <a:srgbClr val="FFC000"/>
                </a:solidFill>
                <a:latin typeface="Gill Sans MT" panose="020B0502020104020203" pitchFamily="34" charset="0"/>
                <a:cs typeface="Aharoni" panose="020B0604020202020204" pitchFamily="2" charset="-79"/>
              </a:rPr>
              <a:t>th</a:t>
            </a:r>
            <a:endParaRPr lang="en-IN" sz="5400" b="1" dirty="0">
              <a:solidFill>
                <a:srgbClr val="FFC000"/>
              </a:solidFill>
              <a:latin typeface="Gill Sans MT" panose="020B0502020104020203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678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>
        <p:push dir="u"/>
      </p:transition>
    </mc:Choice>
    <mc:Fallback>
      <p:transition advClick="0" advTm="1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1975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6" grpId="0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C6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4BBDAF-91A9-4CFA-87AC-36AFAF9DF8A0}"/>
              </a:ext>
            </a:extLst>
          </p:cNvPr>
          <p:cNvGrpSpPr/>
          <p:nvPr/>
        </p:nvGrpSpPr>
        <p:grpSpPr>
          <a:xfrm>
            <a:off x="-1370186" y="1720155"/>
            <a:ext cx="14777874" cy="5080695"/>
            <a:chOff x="-1370186" y="1720155"/>
            <a:chExt cx="14777874" cy="508069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3A779D-439E-4BFD-8C7E-DA393C3B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664" b="97656" l="10000" r="90000">
                          <a14:foregroundMark x1="59778" y1="13281" x2="56222" y2="4297"/>
                          <a14:foregroundMark x1="56222" y1="4297" x2="43667" y2="5859"/>
                          <a14:foregroundMark x1="43667" y1="5859" x2="38556" y2="9961"/>
                          <a14:foregroundMark x1="38556" y1="9961" x2="38444" y2="10156"/>
                          <a14:foregroundMark x1="33778" y1="98828" x2="35000" y2="87305"/>
                          <a14:foregroundMark x1="35000" y1="87305" x2="39889" y2="95703"/>
                          <a14:foregroundMark x1="39889" y1="95703" x2="46000" y2="98047"/>
                          <a14:foregroundMark x1="46000" y1="98047" x2="58222" y2="91016"/>
                          <a14:foregroundMark x1="58222" y1="91016" x2="63222" y2="85938"/>
                          <a14:foregroundMark x1="63222" y1="85938" x2="65333" y2="96484"/>
                          <a14:foregroundMark x1="65333" y1="96484" x2="65333" y2="9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0186" y="3133725"/>
              <a:ext cx="4721572" cy="268605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8D8768-2C4B-45E9-B1C7-CAD4FBEF9D15}"/>
                </a:ext>
              </a:extLst>
            </p:cNvPr>
            <p:cNvGrpSpPr/>
            <p:nvPr/>
          </p:nvGrpSpPr>
          <p:grpSpPr>
            <a:xfrm>
              <a:off x="388156" y="1720155"/>
              <a:ext cx="13019532" cy="5080695"/>
              <a:chOff x="388156" y="1720155"/>
              <a:chExt cx="13019532" cy="508069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E3BA4BB-2FB3-4621-9BE3-598B2BD1E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469" b="98438" l="10000" r="90000">
                            <a14:foregroundMark x1="60652" y1="10938" x2="56087" y2="5469"/>
                            <a14:foregroundMark x1="56087" y1="5469" x2="46848" y2="10742"/>
                            <a14:foregroundMark x1="46848" y1="10742" x2="37826" y2="22656"/>
                            <a14:foregroundMark x1="37826" y1="22656" x2="33587" y2="33203"/>
                            <a14:foregroundMark x1="33587" y1="33203" x2="33587" y2="43359"/>
                            <a14:foregroundMark x1="33587" y1="43359" x2="34565" y2="46484"/>
                            <a14:foregroundMark x1="45217" y1="82813" x2="49022" y2="92188"/>
                            <a14:foregroundMark x1="49022" y1="92188" x2="56739" y2="95508"/>
                            <a14:foregroundMark x1="56739" y1="95508" x2="58261" y2="85547"/>
                            <a14:foregroundMark x1="58261" y1="85547" x2="58261" y2="85156"/>
                            <a14:foregroundMark x1="53261" y1="91406" x2="58696" y2="84570"/>
                            <a14:foregroundMark x1="58696" y1="84570" x2="62391" y2="92969"/>
                            <a14:foregroundMark x1="62391" y1="92969" x2="60870" y2="98438"/>
                            <a14:foregroundMark x1="45435" y1="83984" x2="43261" y2="85938"/>
                            <a14:backgroundMark x1="44565" y1="72266" x2="44565" y2="72266"/>
                            <a14:backgroundMark x1="55217" y1="71484" x2="55217" y2="714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80" r="28240"/>
              <a:stretch/>
            </p:blipFill>
            <p:spPr>
              <a:xfrm>
                <a:off x="2170567" y="3076575"/>
                <a:ext cx="2172833" cy="27432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8492EBC-3546-497D-AED0-A539DAFF4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75" y="4165946"/>
                <a:ext cx="2482504" cy="248250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8BFF95-2867-47EB-8994-75B42FAD8739}"/>
                  </a:ext>
                </a:extLst>
              </p:cNvPr>
              <p:cNvSpPr txBox="1"/>
              <p:nvPr/>
            </p:nvSpPr>
            <p:spPr>
              <a:xfrm>
                <a:off x="388156" y="1720155"/>
                <a:ext cx="3564822" cy="92333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IN" sz="5400" b="1" dirty="0">
                    <a:solidFill>
                      <a:srgbClr val="FFC000"/>
                    </a:solidFill>
                    <a:latin typeface="Gill Sans MT" panose="020B0502020104020203" pitchFamily="34" charset="0"/>
                    <a:cs typeface="Aharoni" panose="020B0604020202020204" pitchFamily="2" charset="-79"/>
                  </a:rPr>
                  <a:t>CLASS 3</a:t>
                </a:r>
                <a:r>
                  <a:rPr lang="en-IN" sz="5400" b="1" baseline="30000" dirty="0">
                    <a:solidFill>
                      <a:srgbClr val="FFC000"/>
                    </a:solidFill>
                    <a:latin typeface="Gill Sans MT" panose="020B0502020104020203" pitchFamily="34" charset="0"/>
                    <a:cs typeface="Aharoni" panose="020B0604020202020204" pitchFamily="2" charset="-79"/>
                  </a:rPr>
                  <a:t>rd</a:t>
                </a:r>
                <a:endParaRPr lang="en-IN" sz="5400" b="1" dirty="0">
                  <a:solidFill>
                    <a:srgbClr val="FFC000"/>
                  </a:solidFill>
                  <a:latin typeface="Gill Sans MT" panose="020B0502020104020203" pitchFamily="34" charset="0"/>
                  <a:cs typeface="Aharoni" panose="020B0604020202020204" pitchFamily="2" charset="-79"/>
                </a:endParaRPr>
              </a:p>
            </p:txBody>
          </p:sp>
          <p:sp>
            <p:nvSpPr>
              <p:cNvPr id="6" name="Arrow: Left-Right 5">
                <a:extLst>
                  <a:ext uri="{FF2B5EF4-FFF2-40B4-BE49-F238E27FC236}">
                    <a16:creationId xmlns:a16="http://schemas.microsoft.com/office/drawing/2014/main" id="{B6D04346-FC15-451E-A138-934BADDC51B9}"/>
                  </a:ext>
                </a:extLst>
              </p:cNvPr>
              <p:cNvSpPr/>
              <p:nvPr/>
            </p:nvSpPr>
            <p:spPr>
              <a:xfrm>
                <a:off x="4804250" y="4223096"/>
                <a:ext cx="2629572" cy="903732"/>
              </a:xfrm>
              <a:prstGeom prst="leftRigh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73FACA1-0F39-4D24-8A7F-428FEC804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91" b="97266" l="10000" r="90000">
                            <a14:foregroundMark x1="63659" y1="10938" x2="42195" y2="7422"/>
                            <a14:foregroundMark x1="42195" y1="7422" x2="36585" y2="12109"/>
                            <a14:foregroundMark x1="36585" y1="12109" x2="36341" y2="12500"/>
                            <a14:foregroundMark x1="60244" y1="3516" x2="60732" y2="3125"/>
                            <a14:foregroundMark x1="48049" y1="2734" x2="44146" y2="2344"/>
                            <a14:foregroundMark x1="37561" y1="76953" x2="38415" y2="89063"/>
                            <a14:foregroundMark x1="38415" y1="89063" x2="44634" y2="95703"/>
                            <a14:foregroundMark x1="44634" y1="95703" x2="52195" y2="96289"/>
                            <a14:foregroundMark x1="52195" y1="96289" x2="62683" y2="77734"/>
                            <a14:foregroundMark x1="61951" y1="1953" x2="61951" y2="1953"/>
                            <a14:foregroundMark x1="42439" y1="391" x2="42439" y2="391"/>
                            <a14:foregroundMark x1="64878" y1="88672" x2="64878" y2="88672"/>
                            <a14:foregroundMark x1="33902" y1="92578" x2="33902" y2="92578"/>
                            <a14:foregroundMark x1="35366" y1="97266" x2="34634" y2="84570"/>
                            <a14:foregroundMark x1="34634" y1="84570" x2="40366" y2="80078"/>
                            <a14:foregroundMark x1="40366" y1="80078" x2="53415" y2="80078"/>
                            <a14:foregroundMark x1="53415" y1="80078" x2="60976" y2="80078"/>
                            <a14:foregroundMark x1="60976" y1="80078" x2="65610" y2="88867"/>
                            <a14:foregroundMark x1="65610" y1="88867" x2="65610" y2="921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5811" y="3333751"/>
                <a:ext cx="4301877" cy="26860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04F149-6E62-4B9D-9E2A-EFA106E12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1701" y="3286125"/>
                <a:ext cx="2743201" cy="274320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DAE227C-5965-4C1C-B933-061A3204B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711" b="97266" l="9961" r="89844">
                            <a14:foregroundMark x1="34375" y1="12891" x2="43945" y2="5273"/>
                            <a14:foregroundMark x1="43945" y1="5273" x2="54492" y2="3125"/>
                            <a14:foregroundMark x1="54492" y1="3125" x2="66797" y2="3125"/>
                            <a14:foregroundMark x1="66797" y1="3125" x2="74609" y2="9375"/>
                            <a14:foregroundMark x1="74609" y1="9375" x2="68750" y2="17969"/>
                            <a14:foregroundMark x1="68750" y1="17969" x2="62891" y2="12891"/>
                            <a14:foregroundMark x1="75781" y1="8203" x2="44141" y2="3516"/>
                            <a14:foregroundMark x1="44141" y1="3516" x2="33398" y2="4297"/>
                            <a14:foregroundMark x1="33398" y1="4297" x2="30078" y2="6250"/>
                            <a14:foregroundMark x1="68359" y1="3906" x2="75000" y2="7813"/>
                            <a14:foregroundMark x1="25000" y1="75781" x2="22656" y2="96094"/>
                            <a14:foregroundMark x1="22656" y1="96094" x2="23047" y2="972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627" y="4114800"/>
                <a:ext cx="2686050" cy="268605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8B8B76-ED7C-401F-8D88-D3F8140AE42C}"/>
                  </a:ext>
                </a:extLst>
              </p:cNvPr>
              <p:cNvSpPr txBox="1"/>
              <p:nvPr/>
            </p:nvSpPr>
            <p:spPr>
              <a:xfrm>
                <a:off x="8003362" y="1872555"/>
                <a:ext cx="3934090" cy="923330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IN" sz="5400" b="1" dirty="0">
                    <a:solidFill>
                      <a:srgbClr val="FFC000"/>
                    </a:solidFill>
                    <a:latin typeface="Gill Sans MT" panose="020B0502020104020203" pitchFamily="34" charset="0"/>
                    <a:cs typeface="Aharoni" panose="020B0604020202020204" pitchFamily="2" charset="-79"/>
                  </a:rPr>
                  <a:t>CLASS 10</a:t>
                </a:r>
                <a:r>
                  <a:rPr lang="en-IN" sz="5400" b="1" baseline="30000" dirty="0">
                    <a:solidFill>
                      <a:srgbClr val="FFC000"/>
                    </a:solidFill>
                    <a:latin typeface="Gill Sans MT" panose="020B0502020104020203" pitchFamily="34" charset="0"/>
                    <a:cs typeface="Aharoni" panose="020B0604020202020204" pitchFamily="2" charset="-79"/>
                  </a:rPr>
                  <a:t>th</a:t>
                </a:r>
                <a:endParaRPr lang="en-IN" sz="5400" b="1" dirty="0">
                  <a:solidFill>
                    <a:srgbClr val="FFC000"/>
                  </a:solidFill>
                  <a:latin typeface="Gill Sans MT" panose="020B0502020104020203" pitchFamily="34" charset="0"/>
                  <a:cs typeface="Aharoni" panose="020B0604020202020204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32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>
        <p:push dir="u"/>
      </p:transition>
    </mc:Choice>
    <mc:Fallback>
      <p:transition advClick="0" advTm="1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C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E65200-7EAF-4295-8BBB-9106F29CA642}"/>
              </a:ext>
            </a:extLst>
          </p:cNvPr>
          <p:cNvGrpSpPr/>
          <p:nvPr/>
        </p:nvGrpSpPr>
        <p:grpSpPr>
          <a:xfrm>
            <a:off x="2771775" y="104775"/>
            <a:ext cx="6648450" cy="6648450"/>
            <a:chOff x="2771775" y="104775"/>
            <a:chExt cx="6648450" cy="6648450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97F4033C-E2FA-45AD-9B17-2C541C39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775" y="104775"/>
              <a:ext cx="6648450" cy="66484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5FE59E-DBD1-4406-B2F5-927FEF215D33}"/>
                </a:ext>
              </a:extLst>
            </p:cNvPr>
            <p:cNvSpPr/>
            <p:nvPr/>
          </p:nvSpPr>
          <p:spPr>
            <a:xfrm>
              <a:off x="7458075" y="5334000"/>
              <a:ext cx="1924050" cy="1362075"/>
            </a:xfrm>
            <a:prstGeom prst="rect">
              <a:avLst/>
            </a:prstGeom>
            <a:solidFill>
              <a:srgbClr val="04CAFC"/>
            </a:solidFill>
            <a:ln>
              <a:solidFill>
                <a:srgbClr val="04CA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16800477"/>
      </p:ext>
    </p:extLst>
  </p:cSld>
  <p:clrMapOvr>
    <a:masterClrMapping/>
  </p:clrMapOvr>
  <p:transition spd="slow" advClick="0" advTm="7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DC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56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ame&#10;&#10;Description automatically generated">
            <a:extLst>
              <a:ext uri="{FF2B5EF4-FFF2-40B4-BE49-F238E27FC236}">
                <a16:creationId xmlns:a16="http://schemas.microsoft.com/office/drawing/2014/main" id="{ECE3EC00-33E4-4880-8E4A-663EF047B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0784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420">
        <p159:morph option="byObject"/>
      </p:transition>
    </mc:Choice>
    <mc:Fallback xmlns="">
      <p:transition spd="slow" advClick="0" advTm="64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EF0F4D1-3A0F-4C0A-A036-5D85A56F9278}"/>
              </a:ext>
            </a:extLst>
          </p:cNvPr>
          <p:cNvSpPr>
            <a:spLocks noChangeAspect="1"/>
          </p:cNvSpPr>
          <p:nvPr/>
        </p:nvSpPr>
        <p:spPr>
          <a:xfrm>
            <a:off x="3569542" y="2829364"/>
            <a:ext cx="4680000" cy="4680000"/>
          </a:xfrm>
          <a:prstGeom prst="ellipse">
            <a:avLst/>
          </a:prstGeom>
          <a:solidFill>
            <a:srgbClr val="F19924"/>
          </a:solidFill>
          <a:ln>
            <a:solidFill>
              <a:srgbClr val="F199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68C9AB-6024-48AE-85E1-7540463783AB}"/>
              </a:ext>
            </a:extLst>
          </p:cNvPr>
          <p:cNvGrpSpPr/>
          <p:nvPr/>
        </p:nvGrpSpPr>
        <p:grpSpPr>
          <a:xfrm>
            <a:off x="4665331" y="2933700"/>
            <a:ext cx="2568929" cy="4793059"/>
            <a:chOff x="4665331" y="2933700"/>
            <a:chExt cx="2568929" cy="47930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75E59C-01AE-4117-8F45-3D0CEF48D6E5}"/>
                </a:ext>
              </a:extLst>
            </p:cNvPr>
            <p:cNvGrpSpPr/>
            <p:nvPr/>
          </p:nvGrpSpPr>
          <p:grpSpPr>
            <a:xfrm>
              <a:off x="4665331" y="2933700"/>
              <a:ext cx="2568929" cy="4793059"/>
              <a:chOff x="4133504" y="465750"/>
              <a:chExt cx="3651958" cy="707151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84C6526-40E1-42A9-911F-955C2D14C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225" b="89965" l="9432" r="91023">
                            <a14:foregroundMark x1="48977" y1="37148" x2="36932" y2="33509"/>
                            <a14:foregroundMark x1="36932" y1="33509" x2="63864" y2="35857"/>
                            <a14:foregroundMark x1="63864" y1="35857" x2="62841" y2="28697"/>
                            <a14:foregroundMark x1="62841" y1="28697" x2="53409" y2="34448"/>
                            <a14:foregroundMark x1="53409" y1="34448" x2="53409" y2="34683"/>
                            <a14:foregroundMark x1="15795" y1="22124" x2="9545" y2="24765"/>
                            <a14:foregroundMark x1="81136" y1="12207" x2="71023" y2="7336"/>
                            <a14:foregroundMark x1="71023" y1="7336" x2="57955" y2="4754"/>
                            <a14:foregroundMark x1="57955" y1="4754" x2="42045" y2="5164"/>
                            <a14:foregroundMark x1="42045" y1="5164" x2="27386" y2="8392"/>
                            <a14:foregroundMark x1="27386" y1="8392" x2="27273" y2="8568"/>
                            <a14:foregroundMark x1="66705" y1="8744" x2="91023" y2="17782"/>
                            <a14:foregroundMark x1="91023" y1="17782" x2="88864" y2="25117"/>
                            <a14:foregroundMark x1="73750" y1="7629" x2="61136" y2="3580"/>
                            <a14:foregroundMark x1="61136" y1="3580" x2="47386" y2="4225"/>
                            <a14:foregroundMark x1="47386" y1="4225" x2="32045" y2="82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3504" y="465750"/>
                <a:ext cx="3651958" cy="7071518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BB85A3A-2F73-47D7-9EE5-CF106B95C3B4}"/>
                  </a:ext>
                </a:extLst>
              </p:cNvPr>
              <p:cNvSpPr/>
              <p:nvPr/>
            </p:nvSpPr>
            <p:spPr>
              <a:xfrm>
                <a:off x="5512526" y="2502132"/>
                <a:ext cx="182880" cy="274320"/>
              </a:xfrm>
              <a:prstGeom prst="ellipse">
                <a:avLst/>
              </a:prstGeom>
              <a:solidFill>
                <a:srgbClr val="8A2D1B"/>
              </a:solidFill>
              <a:ln>
                <a:solidFill>
                  <a:srgbClr val="8A2D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D4AE645-4839-479D-9D85-9188112391B7}"/>
                  </a:ext>
                </a:extLst>
              </p:cNvPr>
              <p:cNvSpPr/>
              <p:nvPr/>
            </p:nvSpPr>
            <p:spPr>
              <a:xfrm>
                <a:off x="6352109" y="2510447"/>
                <a:ext cx="182880" cy="274320"/>
              </a:xfrm>
              <a:prstGeom prst="ellipse">
                <a:avLst/>
              </a:prstGeom>
              <a:solidFill>
                <a:srgbClr val="8A2D1B"/>
              </a:solidFill>
              <a:ln>
                <a:solidFill>
                  <a:srgbClr val="8A2D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C9911E2-B45F-48E6-A267-AEA00296D6A9}"/>
                </a:ext>
              </a:extLst>
            </p:cNvPr>
            <p:cNvSpPr/>
            <p:nvPr/>
          </p:nvSpPr>
          <p:spPr>
            <a:xfrm>
              <a:off x="5619477" y="4462053"/>
              <a:ext cx="160468" cy="126491"/>
            </a:xfrm>
            <a:prstGeom prst="ellipse">
              <a:avLst/>
            </a:prstGeom>
            <a:solidFill>
              <a:srgbClr val="85BBA4"/>
            </a:solidFill>
            <a:ln>
              <a:solidFill>
                <a:srgbClr val="85B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E57D96-243D-4AB1-8772-43893DD7B323}"/>
                </a:ext>
              </a:extLst>
            </p:cNvPr>
            <p:cNvSpPr/>
            <p:nvPr/>
          </p:nvSpPr>
          <p:spPr>
            <a:xfrm rot="18030814">
              <a:off x="5505541" y="4395113"/>
              <a:ext cx="574142" cy="772200"/>
            </a:xfrm>
            <a:prstGeom prst="arc">
              <a:avLst>
                <a:gd name="adj1" fmla="val 17906443"/>
                <a:gd name="adj2" fmla="val 19710003"/>
              </a:avLst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9BDCE9-870C-4349-B4CB-46FAD14DA18D}"/>
                </a:ext>
              </a:extLst>
            </p:cNvPr>
            <p:cNvSpPr/>
            <p:nvPr/>
          </p:nvSpPr>
          <p:spPr>
            <a:xfrm>
              <a:off x="6202890" y="4466817"/>
              <a:ext cx="160468" cy="126491"/>
            </a:xfrm>
            <a:prstGeom prst="ellipse">
              <a:avLst/>
            </a:prstGeom>
            <a:solidFill>
              <a:srgbClr val="85BBA4"/>
            </a:solidFill>
            <a:ln>
              <a:solidFill>
                <a:srgbClr val="85B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2904AC89-B683-4DE8-B0DE-D3462B6FC956}"/>
                </a:ext>
              </a:extLst>
            </p:cNvPr>
            <p:cNvSpPr/>
            <p:nvPr/>
          </p:nvSpPr>
          <p:spPr>
            <a:xfrm rot="18030814">
              <a:off x="6100858" y="4402254"/>
              <a:ext cx="574142" cy="772200"/>
            </a:xfrm>
            <a:prstGeom prst="arc">
              <a:avLst>
                <a:gd name="adj1" fmla="val 17906443"/>
                <a:gd name="adj2" fmla="val 19710003"/>
              </a:avLst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61AE302-5E5D-4516-88AB-57E1753E5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25" b="89965" l="9432" r="91023">
                        <a14:foregroundMark x1="48977" y1="37148" x2="36932" y2="33509"/>
                        <a14:foregroundMark x1="36932" y1="33509" x2="63864" y2="35857"/>
                        <a14:foregroundMark x1="63864" y1="35857" x2="62841" y2="28697"/>
                        <a14:foregroundMark x1="62841" y1="28697" x2="53409" y2="34448"/>
                        <a14:foregroundMark x1="53409" y1="34448" x2="53409" y2="34683"/>
                        <a14:foregroundMark x1="15795" y1="22124" x2="9545" y2="24765"/>
                        <a14:foregroundMark x1="81136" y1="12207" x2="71023" y2="7336"/>
                        <a14:foregroundMark x1="71023" y1="7336" x2="57955" y2="4754"/>
                        <a14:foregroundMark x1="57955" y1="4754" x2="42045" y2="5164"/>
                        <a14:foregroundMark x1="42045" y1="5164" x2="27386" y2="8392"/>
                        <a14:foregroundMark x1="27386" y1="8392" x2="27273" y2="8568"/>
                        <a14:foregroundMark x1="66705" y1="8744" x2="91023" y2="17782"/>
                        <a14:foregroundMark x1="91023" y1="17782" x2="88864" y2="25117"/>
                        <a14:foregroundMark x1="73750" y1="7629" x2="61136" y2="3580"/>
                        <a14:foregroundMark x1="61136" y1="3580" x2="47386" y2="4225"/>
                        <a14:foregroundMark x1="47386" y1="4225" x2="32045" y2="8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31" y="2927350"/>
            <a:ext cx="2568929" cy="4793059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229B02D2-82AF-4A78-AAE6-C0D45D2C3E34}"/>
              </a:ext>
            </a:extLst>
          </p:cNvPr>
          <p:cNvSpPr/>
          <p:nvPr/>
        </p:nvSpPr>
        <p:spPr>
          <a:xfrm>
            <a:off x="5551806" y="4122424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A491F4-CB05-4933-B109-3E1A75FDF125}"/>
              </a:ext>
            </a:extLst>
          </p:cNvPr>
          <p:cNvSpPr/>
          <p:nvPr/>
        </p:nvSpPr>
        <p:spPr>
          <a:xfrm>
            <a:off x="5635387" y="4307606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91E353-C4C3-46C5-90B7-061539F3044F}"/>
              </a:ext>
            </a:extLst>
          </p:cNvPr>
          <p:cNvSpPr/>
          <p:nvPr/>
        </p:nvSpPr>
        <p:spPr>
          <a:xfrm>
            <a:off x="6138863" y="4133955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B4A6EFF-DC3A-421F-B84F-FA8E0BA54991}"/>
              </a:ext>
            </a:extLst>
          </p:cNvPr>
          <p:cNvSpPr/>
          <p:nvPr/>
        </p:nvSpPr>
        <p:spPr>
          <a:xfrm>
            <a:off x="6225986" y="4313244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004C27-38AD-4236-8913-4F991BA5362C}"/>
              </a:ext>
            </a:extLst>
          </p:cNvPr>
          <p:cNvSpPr/>
          <p:nvPr/>
        </p:nvSpPr>
        <p:spPr>
          <a:xfrm>
            <a:off x="5619477" y="4455703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710AAAD-6ADE-4309-A29A-BCA3A5D72A4C}"/>
              </a:ext>
            </a:extLst>
          </p:cNvPr>
          <p:cNvSpPr/>
          <p:nvPr/>
        </p:nvSpPr>
        <p:spPr>
          <a:xfrm rot="18030814">
            <a:off x="5505541" y="4388763"/>
            <a:ext cx="574142" cy="772200"/>
          </a:xfrm>
          <a:prstGeom prst="arc">
            <a:avLst>
              <a:gd name="adj1" fmla="val 17703392"/>
              <a:gd name="adj2" fmla="val 20111474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05D1E7-0B12-4C04-95FB-A9D7A030D05D}"/>
              </a:ext>
            </a:extLst>
          </p:cNvPr>
          <p:cNvSpPr/>
          <p:nvPr/>
        </p:nvSpPr>
        <p:spPr>
          <a:xfrm>
            <a:off x="6202890" y="4460467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84AB905-B883-4C40-92A1-46C33D72F66F}"/>
              </a:ext>
            </a:extLst>
          </p:cNvPr>
          <p:cNvSpPr/>
          <p:nvPr/>
        </p:nvSpPr>
        <p:spPr>
          <a:xfrm rot="18030814">
            <a:off x="6100858" y="4395904"/>
            <a:ext cx="574142" cy="772200"/>
          </a:xfrm>
          <a:prstGeom prst="arc">
            <a:avLst>
              <a:gd name="adj1" fmla="val 17794058"/>
              <a:gd name="adj2" fmla="val 19781256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407489D-A5ED-46E0-8CC0-261201B3CDE2}"/>
              </a:ext>
            </a:extLst>
          </p:cNvPr>
          <p:cNvSpPr/>
          <p:nvPr/>
        </p:nvSpPr>
        <p:spPr>
          <a:xfrm rot="16200000">
            <a:off x="-3450056" y="8478494"/>
            <a:ext cx="8080449" cy="8389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49C6A50-66B8-43A1-B350-F14FDBC7E146}"/>
              </a:ext>
            </a:extLst>
          </p:cNvPr>
          <p:cNvSpPr/>
          <p:nvPr/>
        </p:nvSpPr>
        <p:spPr>
          <a:xfrm rot="16200000">
            <a:off x="-2930263" y="8026737"/>
            <a:ext cx="8983964" cy="8389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3247C3D-55E8-48A7-8FC1-D8585D5EFE8B}"/>
              </a:ext>
            </a:extLst>
          </p:cNvPr>
          <p:cNvSpPr/>
          <p:nvPr/>
        </p:nvSpPr>
        <p:spPr>
          <a:xfrm rot="16200000">
            <a:off x="-2267014" y="7697444"/>
            <a:ext cx="9642550" cy="83896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8D7169-32A1-467B-B9B9-7D8DB324D872}"/>
              </a:ext>
            </a:extLst>
          </p:cNvPr>
          <p:cNvSpPr/>
          <p:nvPr/>
        </p:nvSpPr>
        <p:spPr>
          <a:xfrm>
            <a:off x="0" y="6153149"/>
            <a:ext cx="3314700" cy="7465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BCD5DA-4F9C-4E64-9A1F-C9614636BB61}"/>
              </a:ext>
            </a:extLst>
          </p:cNvPr>
          <p:cNvSpPr txBox="1"/>
          <p:nvPr/>
        </p:nvSpPr>
        <p:spPr>
          <a:xfrm>
            <a:off x="228218" y="6292234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COMPETITION</a:t>
            </a:r>
            <a:endParaRPr lang="en-IN" sz="28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67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1800">
        <p159:morph option="byObject"/>
      </p:transition>
    </mc:Choice>
    <mc:Fallback>
      <p:transition spd="slow" advClick="0" advTm="11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-0.01472 -0.0039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00" y="-208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01055 -0.0048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00" y="-2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10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10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  <p:bldP spid="21" grpId="0" animBg="1"/>
      <p:bldP spid="21" grpId="1" animBg="1"/>
      <p:bldP spid="29" grpId="0" animBg="1"/>
      <p:bldP spid="22" grpId="0" animBg="1"/>
      <p:bldP spid="22" grpId="1" animBg="1"/>
      <p:bldP spid="16" grpId="0" animBg="1"/>
      <p:bldP spid="17" grpId="0" animBg="1"/>
      <p:bldP spid="18" grpId="0" animBg="1"/>
      <p:bldP spid="19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rawing of a person&#10;&#10;Description automatically generated">
            <a:extLst>
              <a:ext uri="{FF2B5EF4-FFF2-40B4-BE49-F238E27FC236}">
                <a16:creationId xmlns:a16="http://schemas.microsoft.com/office/drawing/2014/main" id="{D4693940-18B6-4884-8736-2293096A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42" y="151563"/>
            <a:ext cx="7893553" cy="670643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B510AA9-9936-4D07-9BBB-DF4FE6DBFD89}"/>
              </a:ext>
            </a:extLst>
          </p:cNvPr>
          <p:cNvGrpSpPr/>
          <p:nvPr/>
        </p:nvGrpSpPr>
        <p:grpSpPr>
          <a:xfrm>
            <a:off x="3981450" y="742950"/>
            <a:ext cx="6286500" cy="5505450"/>
            <a:chOff x="4019550" y="704850"/>
            <a:chExt cx="6286500" cy="5505450"/>
          </a:xfrm>
        </p:grpSpPr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8A43B9B5-F3B9-4FC7-B54A-F163FB9369C7}"/>
                </a:ext>
              </a:extLst>
            </p:cNvPr>
            <p:cNvCxnSpPr>
              <a:cxnSpLocks/>
            </p:cNvCxnSpPr>
            <p:nvPr/>
          </p:nvCxnSpPr>
          <p:spPr>
            <a:xfrm>
              <a:off x="8915400" y="5410200"/>
              <a:ext cx="1390650" cy="800100"/>
            </a:xfrm>
            <a:prstGeom prst="bentConnector3">
              <a:avLst>
                <a:gd name="adj1" fmla="val 50000"/>
              </a:avLst>
            </a:prstGeom>
            <a:ln w="200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F150C9D0-230B-4DF1-8997-622C69828A46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4591050"/>
              <a:ext cx="1390650" cy="819150"/>
            </a:xfrm>
            <a:prstGeom prst="bentConnector3">
              <a:avLst/>
            </a:prstGeom>
            <a:ln w="1968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9EAB7146-A8C1-47E2-902D-E17437BC0BC1}"/>
                </a:ext>
              </a:extLst>
            </p:cNvPr>
            <p:cNvCxnSpPr>
              <a:cxnSpLocks/>
            </p:cNvCxnSpPr>
            <p:nvPr/>
          </p:nvCxnSpPr>
          <p:spPr>
            <a:xfrm>
              <a:off x="7372350" y="3829050"/>
              <a:ext cx="1390650" cy="819150"/>
            </a:xfrm>
            <a:prstGeom prst="bentConnector3">
              <a:avLst/>
            </a:prstGeom>
            <a:ln w="1968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34C9C86-FD7C-49C7-A213-075FCBDAB474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00" y="3009900"/>
              <a:ext cx="1390650" cy="819150"/>
            </a:xfrm>
            <a:prstGeom prst="bentConnector3">
              <a:avLst/>
            </a:prstGeom>
            <a:ln w="1968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F3596D2-B1CC-49D2-8841-199D10E45FFD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2228850"/>
              <a:ext cx="1390650" cy="819150"/>
            </a:xfrm>
            <a:prstGeom prst="bentConnector3">
              <a:avLst/>
            </a:prstGeom>
            <a:ln w="1968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A10D2D41-9844-4028-8895-E5AF9B3BE561}"/>
                </a:ext>
              </a:extLst>
            </p:cNvPr>
            <p:cNvCxnSpPr>
              <a:cxnSpLocks/>
            </p:cNvCxnSpPr>
            <p:nvPr/>
          </p:nvCxnSpPr>
          <p:spPr>
            <a:xfrm>
              <a:off x="4991100" y="1466850"/>
              <a:ext cx="1390650" cy="819150"/>
            </a:xfrm>
            <a:prstGeom prst="bentConnector3">
              <a:avLst/>
            </a:prstGeom>
            <a:ln w="1968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36809E4-3F67-44A2-8603-F1BFEF44B16A}"/>
                </a:ext>
              </a:extLst>
            </p:cNvPr>
            <p:cNvCxnSpPr>
              <a:cxnSpLocks/>
            </p:cNvCxnSpPr>
            <p:nvPr/>
          </p:nvCxnSpPr>
          <p:spPr>
            <a:xfrm>
              <a:off x="4019550" y="704850"/>
              <a:ext cx="1638300" cy="819150"/>
            </a:xfrm>
            <a:prstGeom prst="bentConnector3">
              <a:avLst>
                <a:gd name="adj1" fmla="val 53488"/>
              </a:avLst>
            </a:prstGeom>
            <a:ln w="200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2D08E77-13AE-46ED-B8CC-BA6C94535B1F}"/>
              </a:ext>
            </a:extLst>
          </p:cNvPr>
          <p:cNvCxnSpPr>
            <a:cxnSpLocks/>
          </p:cNvCxnSpPr>
          <p:nvPr/>
        </p:nvCxnSpPr>
        <p:spPr>
          <a:xfrm>
            <a:off x="8877300" y="5429250"/>
            <a:ext cx="1390650" cy="800100"/>
          </a:xfrm>
          <a:prstGeom prst="bentConnector3">
            <a:avLst>
              <a:gd name="adj1" fmla="val 50000"/>
            </a:avLst>
          </a:prstGeom>
          <a:ln w="200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B4665FB6-17DF-42EA-A349-EBF21552685B}"/>
              </a:ext>
            </a:extLst>
          </p:cNvPr>
          <p:cNvCxnSpPr>
            <a:cxnSpLocks/>
          </p:cNvCxnSpPr>
          <p:nvPr/>
        </p:nvCxnSpPr>
        <p:spPr>
          <a:xfrm>
            <a:off x="8115300" y="4610100"/>
            <a:ext cx="1390650" cy="819150"/>
          </a:xfrm>
          <a:prstGeom prst="bentConnector3">
            <a:avLst/>
          </a:prstGeom>
          <a:ln w="196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7F3EB7-8307-4D09-932B-901D2C12D8E8}"/>
              </a:ext>
            </a:extLst>
          </p:cNvPr>
          <p:cNvCxnSpPr>
            <a:cxnSpLocks/>
          </p:cNvCxnSpPr>
          <p:nvPr/>
        </p:nvCxnSpPr>
        <p:spPr>
          <a:xfrm>
            <a:off x="7334250" y="3848100"/>
            <a:ext cx="1390650" cy="819150"/>
          </a:xfrm>
          <a:prstGeom prst="bentConnector3">
            <a:avLst/>
          </a:prstGeom>
          <a:ln w="196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D12F633-CBBF-47D4-8965-75D5AB12B5CB}"/>
              </a:ext>
            </a:extLst>
          </p:cNvPr>
          <p:cNvCxnSpPr>
            <a:cxnSpLocks/>
          </p:cNvCxnSpPr>
          <p:nvPr/>
        </p:nvCxnSpPr>
        <p:spPr>
          <a:xfrm>
            <a:off x="6553200" y="3028950"/>
            <a:ext cx="1390650" cy="819150"/>
          </a:xfrm>
          <a:prstGeom prst="bentConnector3">
            <a:avLst/>
          </a:prstGeom>
          <a:ln w="196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1F17E92-3597-458D-BF6F-AF102134F510}"/>
              </a:ext>
            </a:extLst>
          </p:cNvPr>
          <p:cNvCxnSpPr>
            <a:cxnSpLocks/>
          </p:cNvCxnSpPr>
          <p:nvPr/>
        </p:nvCxnSpPr>
        <p:spPr>
          <a:xfrm>
            <a:off x="5753100" y="2247900"/>
            <a:ext cx="1390650" cy="819150"/>
          </a:xfrm>
          <a:prstGeom prst="bentConnector3">
            <a:avLst/>
          </a:prstGeom>
          <a:ln w="196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6100472-5BB4-4DB2-9E19-D7904F129B62}"/>
              </a:ext>
            </a:extLst>
          </p:cNvPr>
          <p:cNvCxnSpPr>
            <a:cxnSpLocks/>
          </p:cNvCxnSpPr>
          <p:nvPr/>
        </p:nvCxnSpPr>
        <p:spPr>
          <a:xfrm>
            <a:off x="4953000" y="1485900"/>
            <a:ext cx="1390650" cy="819150"/>
          </a:xfrm>
          <a:prstGeom prst="bentConnector3">
            <a:avLst/>
          </a:prstGeom>
          <a:ln w="196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CFD5C01-116D-4DAF-8200-6E6AC8B79EC0}"/>
              </a:ext>
            </a:extLst>
          </p:cNvPr>
          <p:cNvCxnSpPr>
            <a:cxnSpLocks/>
          </p:cNvCxnSpPr>
          <p:nvPr/>
        </p:nvCxnSpPr>
        <p:spPr>
          <a:xfrm>
            <a:off x="3981450" y="723900"/>
            <a:ext cx="1638300" cy="819150"/>
          </a:xfrm>
          <a:prstGeom prst="bentConnector3">
            <a:avLst>
              <a:gd name="adj1" fmla="val 53488"/>
            </a:avLst>
          </a:prstGeom>
          <a:ln w="200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E7E6880-DE4B-4DCC-B81A-94CEDC8492BF}"/>
              </a:ext>
            </a:extLst>
          </p:cNvPr>
          <p:cNvSpPr/>
          <p:nvPr/>
        </p:nvSpPr>
        <p:spPr>
          <a:xfrm>
            <a:off x="3409950" y="820982"/>
            <a:ext cx="1390650" cy="99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DD4866-5D37-4782-822E-5A4688A8E9D4}"/>
              </a:ext>
            </a:extLst>
          </p:cNvPr>
          <p:cNvSpPr/>
          <p:nvPr/>
        </p:nvSpPr>
        <p:spPr>
          <a:xfrm>
            <a:off x="4150530" y="1621082"/>
            <a:ext cx="1390650" cy="99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FDF657-8A3D-45A7-907C-D0223660EB90}"/>
              </a:ext>
            </a:extLst>
          </p:cNvPr>
          <p:cNvSpPr/>
          <p:nvPr/>
        </p:nvSpPr>
        <p:spPr>
          <a:xfrm>
            <a:off x="4969680" y="2365356"/>
            <a:ext cx="1390650" cy="99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4BBF1C2-DED9-4E28-A788-B699DA083F56}"/>
              </a:ext>
            </a:extLst>
          </p:cNvPr>
          <p:cNvSpPr/>
          <p:nvPr/>
        </p:nvSpPr>
        <p:spPr>
          <a:xfrm>
            <a:off x="5787352" y="3127356"/>
            <a:ext cx="1390650" cy="99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6BF3B0-1F65-4014-A1CC-65F12BF3CA46}"/>
              </a:ext>
            </a:extLst>
          </p:cNvPr>
          <p:cNvSpPr/>
          <p:nvPr/>
        </p:nvSpPr>
        <p:spPr>
          <a:xfrm>
            <a:off x="6549901" y="3927456"/>
            <a:ext cx="1390650" cy="99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137EE7-6746-4483-B0DE-46ECBD181DCF}"/>
              </a:ext>
            </a:extLst>
          </p:cNvPr>
          <p:cNvSpPr/>
          <p:nvPr/>
        </p:nvSpPr>
        <p:spPr>
          <a:xfrm>
            <a:off x="7329245" y="4748507"/>
            <a:ext cx="1390650" cy="99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D9A08-15CF-494C-9A05-C23E7A7060ED}"/>
              </a:ext>
            </a:extLst>
          </p:cNvPr>
          <p:cNvSpPr/>
          <p:nvPr/>
        </p:nvSpPr>
        <p:spPr>
          <a:xfrm>
            <a:off x="8080908" y="5489223"/>
            <a:ext cx="1390650" cy="99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1B9E2B-B2C2-4210-856F-24F1DBD3A2E9}"/>
              </a:ext>
            </a:extLst>
          </p:cNvPr>
          <p:cNvSpPr/>
          <p:nvPr/>
        </p:nvSpPr>
        <p:spPr>
          <a:xfrm>
            <a:off x="10296393" y="6149257"/>
            <a:ext cx="1390650" cy="99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4801A02-A9D4-46DA-88AD-5A837D6700A9}"/>
              </a:ext>
            </a:extLst>
          </p:cNvPr>
          <p:cNvSpPr/>
          <p:nvPr/>
        </p:nvSpPr>
        <p:spPr>
          <a:xfrm>
            <a:off x="1725297" y="4293247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81E42E4-2256-4033-B7D1-06FB1896BC2E}"/>
              </a:ext>
            </a:extLst>
          </p:cNvPr>
          <p:cNvSpPr/>
          <p:nvPr/>
        </p:nvSpPr>
        <p:spPr>
          <a:xfrm>
            <a:off x="1808878" y="4478429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89EB3FC-245F-4A46-AF78-0DE86ADA0218}"/>
              </a:ext>
            </a:extLst>
          </p:cNvPr>
          <p:cNvSpPr/>
          <p:nvPr/>
        </p:nvSpPr>
        <p:spPr>
          <a:xfrm>
            <a:off x="2312354" y="4304778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885DD1A-C466-418D-BD21-ECEE72CBBFE0}"/>
              </a:ext>
            </a:extLst>
          </p:cNvPr>
          <p:cNvSpPr/>
          <p:nvPr/>
        </p:nvSpPr>
        <p:spPr>
          <a:xfrm>
            <a:off x="2399477" y="4484067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9E8CC3B-E725-4A96-B67D-1C3D24548BF1}"/>
              </a:ext>
            </a:extLst>
          </p:cNvPr>
          <p:cNvSpPr/>
          <p:nvPr/>
        </p:nvSpPr>
        <p:spPr>
          <a:xfrm>
            <a:off x="1792968" y="4626526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C60D091C-B4C1-497B-9357-937D800B0D21}"/>
              </a:ext>
            </a:extLst>
          </p:cNvPr>
          <p:cNvSpPr/>
          <p:nvPr/>
        </p:nvSpPr>
        <p:spPr>
          <a:xfrm rot="18030814">
            <a:off x="1679032" y="4559586"/>
            <a:ext cx="574142" cy="772200"/>
          </a:xfrm>
          <a:prstGeom prst="arc">
            <a:avLst>
              <a:gd name="adj1" fmla="val 17703392"/>
              <a:gd name="adj2" fmla="val 20111474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A3BACE2-9E61-485F-BD6C-2A57D0C734AB}"/>
              </a:ext>
            </a:extLst>
          </p:cNvPr>
          <p:cNvSpPr/>
          <p:nvPr/>
        </p:nvSpPr>
        <p:spPr>
          <a:xfrm>
            <a:off x="2376381" y="4631290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8FA31FDD-A3F3-45EC-BB57-3A177FAA3FF0}"/>
              </a:ext>
            </a:extLst>
          </p:cNvPr>
          <p:cNvSpPr/>
          <p:nvPr/>
        </p:nvSpPr>
        <p:spPr>
          <a:xfrm rot="18030814">
            <a:off x="2274349" y="4566727"/>
            <a:ext cx="574142" cy="772200"/>
          </a:xfrm>
          <a:prstGeom prst="arc">
            <a:avLst>
              <a:gd name="adj1" fmla="val 17794058"/>
              <a:gd name="adj2" fmla="val 19781256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7C1163-24FD-437D-A032-E1BA026A4C24}"/>
              </a:ext>
            </a:extLst>
          </p:cNvPr>
          <p:cNvSpPr/>
          <p:nvPr/>
        </p:nvSpPr>
        <p:spPr>
          <a:xfrm>
            <a:off x="2495550" y="0"/>
            <a:ext cx="9144000" cy="6496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A677D9-6741-43F0-A51D-391B7C4B6659}"/>
              </a:ext>
            </a:extLst>
          </p:cNvPr>
          <p:cNvGrpSpPr/>
          <p:nvPr/>
        </p:nvGrpSpPr>
        <p:grpSpPr>
          <a:xfrm>
            <a:off x="3569542" y="2829364"/>
            <a:ext cx="4680000" cy="4891045"/>
            <a:chOff x="3569542" y="2829364"/>
            <a:chExt cx="4680000" cy="489104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87B0A34-B67E-4F75-8B56-03EB464185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9542" y="2829364"/>
              <a:ext cx="4680000" cy="4680000"/>
            </a:xfrm>
            <a:prstGeom prst="ellipse">
              <a:avLst/>
            </a:prstGeom>
            <a:solidFill>
              <a:srgbClr val="F19924"/>
            </a:solidFill>
            <a:ln>
              <a:solidFill>
                <a:srgbClr val="F199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80F072-2352-48E4-98FF-BC65D2F9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25" b="89965" l="9432" r="91023">
                          <a14:foregroundMark x1="48977" y1="37148" x2="36932" y2="33509"/>
                          <a14:foregroundMark x1="36932" y1="33509" x2="63864" y2="35857"/>
                          <a14:foregroundMark x1="63864" y1="35857" x2="62841" y2="28697"/>
                          <a14:foregroundMark x1="62841" y1="28697" x2="53409" y2="34448"/>
                          <a14:foregroundMark x1="53409" y1="34448" x2="53409" y2="34683"/>
                          <a14:foregroundMark x1="15795" y1="22124" x2="9545" y2="24765"/>
                          <a14:foregroundMark x1="81136" y1="12207" x2="71023" y2="7336"/>
                          <a14:foregroundMark x1="71023" y1="7336" x2="57955" y2="4754"/>
                          <a14:foregroundMark x1="57955" y1="4754" x2="42045" y2="5164"/>
                          <a14:foregroundMark x1="42045" y1="5164" x2="27386" y2="8392"/>
                          <a14:foregroundMark x1="27386" y1="8392" x2="27273" y2="8568"/>
                          <a14:foregroundMark x1="66705" y1="8744" x2="91023" y2="17782"/>
                          <a14:foregroundMark x1="91023" y1="17782" x2="88864" y2="25117"/>
                          <a14:foregroundMark x1="73750" y1="7629" x2="61136" y2="3580"/>
                          <a14:foregroundMark x1="61136" y1="3580" x2="47386" y2="4225"/>
                          <a14:foregroundMark x1="47386" y1="4225" x2="32045" y2="8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331" y="2927350"/>
              <a:ext cx="2568929" cy="4793059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8BDA7BD-9C48-4C1C-8780-288EB8CC6CF0}"/>
                </a:ext>
              </a:extLst>
            </p:cNvPr>
            <p:cNvSpPr/>
            <p:nvPr/>
          </p:nvSpPr>
          <p:spPr>
            <a:xfrm>
              <a:off x="5551806" y="4122424"/>
              <a:ext cx="289105" cy="371569"/>
            </a:xfrm>
            <a:prstGeom prst="ellipse">
              <a:avLst/>
            </a:prstGeom>
            <a:solidFill>
              <a:srgbClr val="EDECB3"/>
            </a:solidFill>
            <a:ln>
              <a:solidFill>
                <a:srgbClr val="EDEC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6C2D6B-9A03-49A2-AB93-A1C6B2BB21DD}"/>
                </a:ext>
              </a:extLst>
            </p:cNvPr>
            <p:cNvSpPr/>
            <p:nvPr/>
          </p:nvSpPr>
          <p:spPr>
            <a:xfrm>
              <a:off x="5635387" y="4307606"/>
              <a:ext cx="128645" cy="185933"/>
            </a:xfrm>
            <a:prstGeom prst="ellipse">
              <a:avLst/>
            </a:prstGeom>
            <a:solidFill>
              <a:srgbClr val="8A2D1B"/>
            </a:solidFill>
            <a:ln>
              <a:solidFill>
                <a:srgbClr val="8A2D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A169EC-420B-46BC-AC92-D9F9FFAE72AE}"/>
                </a:ext>
              </a:extLst>
            </p:cNvPr>
            <p:cNvSpPr/>
            <p:nvPr/>
          </p:nvSpPr>
          <p:spPr>
            <a:xfrm>
              <a:off x="6138863" y="4133955"/>
              <a:ext cx="289105" cy="371569"/>
            </a:xfrm>
            <a:prstGeom prst="ellipse">
              <a:avLst/>
            </a:prstGeom>
            <a:solidFill>
              <a:srgbClr val="EDECB3"/>
            </a:solidFill>
            <a:ln>
              <a:solidFill>
                <a:srgbClr val="EDEC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AA569-87E4-4F54-9A2D-AFBF30638767}"/>
                </a:ext>
              </a:extLst>
            </p:cNvPr>
            <p:cNvSpPr/>
            <p:nvPr/>
          </p:nvSpPr>
          <p:spPr>
            <a:xfrm>
              <a:off x="6225986" y="4313244"/>
              <a:ext cx="128645" cy="185933"/>
            </a:xfrm>
            <a:prstGeom prst="ellipse">
              <a:avLst/>
            </a:prstGeom>
            <a:solidFill>
              <a:srgbClr val="8A2D1B"/>
            </a:solidFill>
            <a:ln>
              <a:solidFill>
                <a:srgbClr val="8A2D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FDCE78-F4CD-48D4-ADBF-B82D657863E8}"/>
                </a:ext>
              </a:extLst>
            </p:cNvPr>
            <p:cNvSpPr/>
            <p:nvPr/>
          </p:nvSpPr>
          <p:spPr>
            <a:xfrm>
              <a:off x="5619477" y="4455703"/>
              <a:ext cx="160468" cy="126491"/>
            </a:xfrm>
            <a:prstGeom prst="ellipse">
              <a:avLst/>
            </a:prstGeom>
            <a:solidFill>
              <a:srgbClr val="85BBA4"/>
            </a:solidFill>
            <a:ln>
              <a:solidFill>
                <a:srgbClr val="85B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EFB79013-8CCE-475C-A9A0-4C2D426F830C}"/>
                </a:ext>
              </a:extLst>
            </p:cNvPr>
            <p:cNvSpPr/>
            <p:nvPr/>
          </p:nvSpPr>
          <p:spPr>
            <a:xfrm rot="18030814">
              <a:off x="5505541" y="4388763"/>
              <a:ext cx="574142" cy="772200"/>
            </a:xfrm>
            <a:prstGeom prst="arc">
              <a:avLst>
                <a:gd name="adj1" fmla="val 17703392"/>
                <a:gd name="adj2" fmla="val 20111474"/>
              </a:avLst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108C9C-AEDE-4784-915D-D138936C8171}"/>
                </a:ext>
              </a:extLst>
            </p:cNvPr>
            <p:cNvSpPr/>
            <p:nvPr/>
          </p:nvSpPr>
          <p:spPr>
            <a:xfrm>
              <a:off x="6202890" y="4460467"/>
              <a:ext cx="160468" cy="126491"/>
            </a:xfrm>
            <a:prstGeom prst="ellipse">
              <a:avLst/>
            </a:prstGeom>
            <a:solidFill>
              <a:srgbClr val="85BBA4"/>
            </a:solidFill>
            <a:ln>
              <a:solidFill>
                <a:srgbClr val="85B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89FD462E-C250-4F8D-8CD3-EC15807A162B}"/>
                </a:ext>
              </a:extLst>
            </p:cNvPr>
            <p:cNvSpPr/>
            <p:nvPr/>
          </p:nvSpPr>
          <p:spPr>
            <a:xfrm rot="18030814">
              <a:off x="6100858" y="4395904"/>
              <a:ext cx="574142" cy="772200"/>
            </a:xfrm>
            <a:prstGeom prst="arc">
              <a:avLst>
                <a:gd name="adj1" fmla="val 17794058"/>
                <a:gd name="adj2" fmla="val 19781256"/>
              </a:avLst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E4FDEC52-9584-4E31-B409-10879A95E242}"/>
              </a:ext>
            </a:extLst>
          </p:cNvPr>
          <p:cNvSpPr>
            <a:spLocks noChangeAspect="1"/>
          </p:cNvSpPr>
          <p:nvPr/>
        </p:nvSpPr>
        <p:spPr>
          <a:xfrm>
            <a:off x="-256967" y="3000187"/>
            <a:ext cx="4680000" cy="4680000"/>
          </a:xfrm>
          <a:prstGeom prst="ellipse">
            <a:avLst/>
          </a:prstGeom>
          <a:solidFill>
            <a:srgbClr val="F19924"/>
          </a:solidFill>
          <a:ln>
            <a:solidFill>
              <a:srgbClr val="F199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6422211C-13FF-49FD-A9B6-99CDDD3D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25" b="89965" l="9432" r="91023">
                        <a14:foregroundMark x1="48977" y1="37148" x2="36932" y2="33509"/>
                        <a14:foregroundMark x1="36932" y1="33509" x2="63864" y2="35857"/>
                        <a14:foregroundMark x1="63864" y1="35857" x2="62841" y2="28697"/>
                        <a14:foregroundMark x1="62841" y1="28697" x2="53409" y2="34448"/>
                        <a14:foregroundMark x1="53409" y1="34448" x2="53409" y2="34683"/>
                        <a14:foregroundMark x1="15795" y1="22124" x2="9545" y2="24765"/>
                        <a14:foregroundMark x1="81136" y1="12207" x2="71023" y2="7336"/>
                        <a14:foregroundMark x1="71023" y1="7336" x2="57955" y2="4754"/>
                        <a14:foregroundMark x1="57955" y1="4754" x2="42045" y2="5164"/>
                        <a14:foregroundMark x1="42045" y1="5164" x2="27386" y2="8392"/>
                        <a14:foregroundMark x1="27386" y1="8392" x2="27273" y2="8568"/>
                        <a14:foregroundMark x1="66705" y1="8744" x2="91023" y2="17782"/>
                        <a14:foregroundMark x1="91023" y1="17782" x2="88864" y2="25117"/>
                        <a14:foregroundMark x1="73750" y1="7629" x2="61136" y2="3580"/>
                        <a14:foregroundMark x1="61136" y1="3580" x2="47386" y2="4225"/>
                        <a14:foregroundMark x1="47386" y1="4225" x2="32045" y2="8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2" y="3098173"/>
            <a:ext cx="2568929" cy="47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31446 0.022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1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5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75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" presetClass="entr" presetSubtype="2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89" grpId="1" animBg="1"/>
      <p:bldP spid="90" grpId="0" animBg="1"/>
      <p:bldP spid="91" grpId="0" animBg="1"/>
      <p:bldP spid="91" grpId="1" animBg="1"/>
      <p:bldP spid="92" grpId="0" animBg="1"/>
      <p:bldP spid="93" grpId="0" animBg="1"/>
      <p:bldP spid="94" grpId="0" animBg="1"/>
      <p:bldP spid="95" grpId="0" animBg="1"/>
      <p:bldP spid="46" grpId="0" animBg="1"/>
      <p:bldP spid="46" grpId="1" animBg="1"/>
      <p:bldP spid="8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62B9F5-4121-4747-9619-9627EDF0E5C6}"/>
              </a:ext>
            </a:extLst>
          </p:cNvPr>
          <p:cNvSpPr>
            <a:spLocks noChangeAspect="1"/>
          </p:cNvSpPr>
          <p:nvPr/>
        </p:nvSpPr>
        <p:spPr>
          <a:xfrm>
            <a:off x="-256967" y="3000187"/>
            <a:ext cx="4680000" cy="4680000"/>
          </a:xfrm>
          <a:prstGeom prst="ellipse">
            <a:avLst/>
          </a:prstGeom>
          <a:solidFill>
            <a:srgbClr val="F19924"/>
          </a:solidFill>
          <a:ln>
            <a:solidFill>
              <a:srgbClr val="F199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326A7-7FB8-4FBD-A6CF-AAC411558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25" b="89965" l="9432" r="91023">
                        <a14:foregroundMark x1="48977" y1="37148" x2="36932" y2="33509"/>
                        <a14:foregroundMark x1="36932" y1="33509" x2="63864" y2="35857"/>
                        <a14:foregroundMark x1="63864" y1="35857" x2="62841" y2="28697"/>
                        <a14:foregroundMark x1="62841" y1="28697" x2="53409" y2="34448"/>
                        <a14:foregroundMark x1="53409" y1="34448" x2="53409" y2="34683"/>
                        <a14:foregroundMark x1="15795" y1="22124" x2="9545" y2="24765"/>
                        <a14:foregroundMark x1="81136" y1="12207" x2="71023" y2="7336"/>
                        <a14:foregroundMark x1="71023" y1="7336" x2="57955" y2="4754"/>
                        <a14:foregroundMark x1="57955" y1="4754" x2="42045" y2="5164"/>
                        <a14:foregroundMark x1="42045" y1="5164" x2="27386" y2="8392"/>
                        <a14:foregroundMark x1="27386" y1="8392" x2="27273" y2="8568"/>
                        <a14:foregroundMark x1="66705" y1="8744" x2="91023" y2="17782"/>
                        <a14:foregroundMark x1="91023" y1="17782" x2="88864" y2="25117"/>
                        <a14:foregroundMark x1="73750" y1="7629" x2="61136" y2="3580"/>
                        <a14:foregroundMark x1="61136" y1="3580" x2="47386" y2="4225"/>
                        <a14:foregroundMark x1="47386" y1="4225" x2="32045" y2="8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2" y="3098173"/>
            <a:ext cx="2568929" cy="479305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75341D1-9001-4B01-955B-43D0CD8FAB2B}"/>
              </a:ext>
            </a:extLst>
          </p:cNvPr>
          <p:cNvSpPr/>
          <p:nvPr/>
        </p:nvSpPr>
        <p:spPr>
          <a:xfrm>
            <a:off x="1725297" y="4293247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FCB7BE-7DAC-4CE7-AA79-F9CF1937C59E}"/>
              </a:ext>
            </a:extLst>
          </p:cNvPr>
          <p:cNvSpPr/>
          <p:nvPr/>
        </p:nvSpPr>
        <p:spPr>
          <a:xfrm>
            <a:off x="1808878" y="4478429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764656-02BE-426C-962D-B542A28A257A}"/>
              </a:ext>
            </a:extLst>
          </p:cNvPr>
          <p:cNvSpPr/>
          <p:nvPr/>
        </p:nvSpPr>
        <p:spPr>
          <a:xfrm>
            <a:off x="2312354" y="4304778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CAFCD1-9815-41E1-8794-EB9B637C0D16}"/>
              </a:ext>
            </a:extLst>
          </p:cNvPr>
          <p:cNvSpPr/>
          <p:nvPr/>
        </p:nvSpPr>
        <p:spPr>
          <a:xfrm>
            <a:off x="2399477" y="4484067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924433-AEC5-4A17-969D-1CBEACE14EC4}"/>
              </a:ext>
            </a:extLst>
          </p:cNvPr>
          <p:cNvSpPr/>
          <p:nvPr/>
        </p:nvSpPr>
        <p:spPr>
          <a:xfrm>
            <a:off x="1792968" y="4626526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719BDF6E-F7AD-49AE-9063-7A20C7A18CF9}"/>
              </a:ext>
            </a:extLst>
          </p:cNvPr>
          <p:cNvSpPr/>
          <p:nvPr/>
        </p:nvSpPr>
        <p:spPr>
          <a:xfrm rot="18030814">
            <a:off x="1679032" y="4559586"/>
            <a:ext cx="574142" cy="772200"/>
          </a:xfrm>
          <a:prstGeom prst="arc">
            <a:avLst>
              <a:gd name="adj1" fmla="val 17703392"/>
              <a:gd name="adj2" fmla="val 20111474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ED1F24-7A45-4C5F-A1CB-E9E66AD815D3}"/>
              </a:ext>
            </a:extLst>
          </p:cNvPr>
          <p:cNvSpPr/>
          <p:nvPr/>
        </p:nvSpPr>
        <p:spPr>
          <a:xfrm>
            <a:off x="2376381" y="4631290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D092B3F-50F6-40E9-98FB-1AD502A9A480}"/>
              </a:ext>
            </a:extLst>
          </p:cNvPr>
          <p:cNvSpPr/>
          <p:nvPr/>
        </p:nvSpPr>
        <p:spPr>
          <a:xfrm rot="18030814">
            <a:off x="2274349" y="4566727"/>
            <a:ext cx="574142" cy="772200"/>
          </a:xfrm>
          <a:prstGeom prst="arc">
            <a:avLst>
              <a:gd name="adj1" fmla="val 17794058"/>
              <a:gd name="adj2" fmla="val 19781256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71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red&#10;&#10;Description automatically generated">
            <a:extLst>
              <a:ext uri="{FF2B5EF4-FFF2-40B4-BE49-F238E27FC236}">
                <a16:creationId xmlns:a16="http://schemas.microsoft.com/office/drawing/2014/main" id="{E1A098A2-AC6D-41C2-BAD8-23D968295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84741">
            <a:off x="62419" y="310068"/>
            <a:ext cx="1428750" cy="1428750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51AE0185-E794-484A-B75B-2E36943DF146}"/>
              </a:ext>
            </a:extLst>
          </p:cNvPr>
          <p:cNvSpPr>
            <a:spLocks noChangeAspect="1"/>
          </p:cNvSpPr>
          <p:nvPr/>
        </p:nvSpPr>
        <p:spPr>
          <a:xfrm>
            <a:off x="-256967" y="3000187"/>
            <a:ext cx="4680000" cy="4680000"/>
          </a:xfrm>
          <a:prstGeom prst="ellipse">
            <a:avLst/>
          </a:prstGeom>
          <a:solidFill>
            <a:srgbClr val="F19924"/>
          </a:solidFill>
          <a:ln>
            <a:solidFill>
              <a:srgbClr val="F199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2A64BAA-5EE7-43A9-B947-7BA09266F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25" b="89965" l="9432" r="91023">
                        <a14:foregroundMark x1="48977" y1="37148" x2="36932" y2="33509"/>
                        <a14:foregroundMark x1="36932" y1="33509" x2="63864" y2="35857"/>
                        <a14:foregroundMark x1="63864" y1="35857" x2="62841" y2="28697"/>
                        <a14:foregroundMark x1="62841" y1="28697" x2="53409" y2="34448"/>
                        <a14:foregroundMark x1="53409" y1="34448" x2="53409" y2="34683"/>
                        <a14:foregroundMark x1="15795" y1="22124" x2="9545" y2="24765"/>
                        <a14:foregroundMark x1="81136" y1="12207" x2="71023" y2="7336"/>
                        <a14:foregroundMark x1="71023" y1="7336" x2="57955" y2="4754"/>
                        <a14:foregroundMark x1="57955" y1="4754" x2="42045" y2="5164"/>
                        <a14:foregroundMark x1="42045" y1="5164" x2="27386" y2="8392"/>
                        <a14:foregroundMark x1="27386" y1="8392" x2="27273" y2="8568"/>
                        <a14:foregroundMark x1="66705" y1="8744" x2="91023" y2="17782"/>
                        <a14:foregroundMark x1="91023" y1="17782" x2="88864" y2="25117"/>
                        <a14:foregroundMark x1="73750" y1="7629" x2="61136" y2="3580"/>
                        <a14:foregroundMark x1="61136" y1="3580" x2="47386" y2="4225"/>
                        <a14:foregroundMark x1="47386" y1="4225" x2="32045" y2="8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22" y="3098173"/>
            <a:ext cx="2568929" cy="4793059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CF7D995A-13B5-4C28-B9A0-D175760BE6A2}"/>
              </a:ext>
            </a:extLst>
          </p:cNvPr>
          <p:cNvSpPr/>
          <p:nvPr/>
        </p:nvSpPr>
        <p:spPr>
          <a:xfrm>
            <a:off x="1725297" y="4293247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3C32BE2-CC39-4A24-BB11-6686AC496DE1}"/>
              </a:ext>
            </a:extLst>
          </p:cNvPr>
          <p:cNvSpPr/>
          <p:nvPr/>
        </p:nvSpPr>
        <p:spPr>
          <a:xfrm>
            <a:off x="1808878" y="4478429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8E8F8F-A256-4ABB-B99D-9BC99741AE1A}"/>
              </a:ext>
            </a:extLst>
          </p:cNvPr>
          <p:cNvSpPr/>
          <p:nvPr/>
        </p:nvSpPr>
        <p:spPr>
          <a:xfrm>
            <a:off x="2312354" y="4304778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1F3D8C2-1DBF-4428-89BC-0E92D3DBE85E}"/>
              </a:ext>
            </a:extLst>
          </p:cNvPr>
          <p:cNvSpPr/>
          <p:nvPr/>
        </p:nvSpPr>
        <p:spPr>
          <a:xfrm>
            <a:off x="2399477" y="4484067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DEEB23-8ADD-4088-B728-790EE7D5609A}"/>
              </a:ext>
            </a:extLst>
          </p:cNvPr>
          <p:cNvSpPr/>
          <p:nvPr/>
        </p:nvSpPr>
        <p:spPr>
          <a:xfrm>
            <a:off x="1792968" y="4626526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3A36DC62-5D62-4EF7-868E-28608DC9F15C}"/>
              </a:ext>
            </a:extLst>
          </p:cNvPr>
          <p:cNvSpPr/>
          <p:nvPr/>
        </p:nvSpPr>
        <p:spPr>
          <a:xfrm rot="18030814">
            <a:off x="1679032" y="4559586"/>
            <a:ext cx="574142" cy="772200"/>
          </a:xfrm>
          <a:prstGeom prst="arc">
            <a:avLst>
              <a:gd name="adj1" fmla="val 17703392"/>
              <a:gd name="adj2" fmla="val 20111474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6810D29-C771-453D-818F-C663E74923A3}"/>
              </a:ext>
            </a:extLst>
          </p:cNvPr>
          <p:cNvSpPr/>
          <p:nvPr/>
        </p:nvSpPr>
        <p:spPr>
          <a:xfrm>
            <a:off x="2376381" y="4631290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46A323F8-BB65-4AA2-8DDD-6DD54FD7A301}"/>
              </a:ext>
            </a:extLst>
          </p:cNvPr>
          <p:cNvSpPr/>
          <p:nvPr/>
        </p:nvSpPr>
        <p:spPr>
          <a:xfrm rot="18030814">
            <a:off x="2274349" y="4566727"/>
            <a:ext cx="574142" cy="772200"/>
          </a:xfrm>
          <a:prstGeom prst="arc">
            <a:avLst>
              <a:gd name="adj1" fmla="val 17794058"/>
              <a:gd name="adj2" fmla="val 19781256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8" name="Picture 6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594B489-B9E4-47D7-B348-4081DE08DF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2035">
            <a:off x="7433843" y="1847820"/>
            <a:ext cx="5792548" cy="5261217"/>
          </a:xfrm>
          <a:prstGeom prst="rect">
            <a:avLst/>
          </a:prstGeom>
        </p:spPr>
      </p:pic>
      <p:pic>
        <p:nvPicPr>
          <p:cNvPr id="69" name="Picture 68" descr="A picture containing red&#10;&#10;Description automatically generated">
            <a:extLst>
              <a:ext uri="{FF2B5EF4-FFF2-40B4-BE49-F238E27FC236}">
                <a16:creationId xmlns:a16="http://schemas.microsoft.com/office/drawing/2014/main" id="{4176303C-D7E0-47D6-8211-D120BC69B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8002">
            <a:off x="2407722" y="227265"/>
            <a:ext cx="1428750" cy="1428750"/>
          </a:xfrm>
          <a:prstGeom prst="rect">
            <a:avLst/>
          </a:prstGeom>
        </p:spPr>
      </p:pic>
      <p:pic>
        <p:nvPicPr>
          <p:cNvPr id="70" name="Picture 69" descr="A picture containing red&#10;&#10;Description automatically generated">
            <a:extLst>
              <a:ext uri="{FF2B5EF4-FFF2-40B4-BE49-F238E27FC236}">
                <a16:creationId xmlns:a16="http://schemas.microsoft.com/office/drawing/2014/main" id="{ACF0F70E-0528-49AD-B122-5A2C4177A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89776" y="672814"/>
            <a:ext cx="1428750" cy="1428750"/>
          </a:xfrm>
          <a:prstGeom prst="rect">
            <a:avLst/>
          </a:prstGeom>
        </p:spPr>
      </p:pic>
      <p:pic>
        <p:nvPicPr>
          <p:cNvPr id="71" name="Picture 70" descr="A picture containing red&#10;&#10;Description automatically generated">
            <a:extLst>
              <a:ext uri="{FF2B5EF4-FFF2-40B4-BE49-F238E27FC236}">
                <a16:creationId xmlns:a16="http://schemas.microsoft.com/office/drawing/2014/main" id="{5024EFC6-33B7-403C-BF9B-251FE77DB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5645">
            <a:off x="5888900" y="1255457"/>
            <a:ext cx="1428750" cy="14287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1C24FC-3F64-4967-9D5F-9307677AF9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545" b="48200" l="18035" r="30199"/>
                    </a14:imgEffect>
                  </a14:imgLayer>
                </a14:imgProps>
              </a:ext>
            </a:extLst>
          </a:blip>
          <a:srcRect l="16515" t="33963" r="68281" b="50218"/>
          <a:stretch/>
        </p:blipFill>
        <p:spPr>
          <a:xfrm rot="12467064">
            <a:off x="8701656" y="2839373"/>
            <a:ext cx="1853592" cy="1084361"/>
          </a:xfrm>
          <a:prstGeom prst="rect">
            <a:avLst/>
          </a:prstGeom>
        </p:spPr>
      </p:pic>
      <p:pic>
        <p:nvPicPr>
          <p:cNvPr id="72" name="Picture 71" descr="A picture containing red&#10;&#10;Description automatically generated">
            <a:extLst>
              <a:ext uri="{FF2B5EF4-FFF2-40B4-BE49-F238E27FC236}">
                <a16:creationId xmlns:a16="http://schemas.microsoft.com/office/drawing/2014/main" id="{DB9F60F0-E547-4927-9FE1-6837AE0C4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5645">
            <a:off x="7579511" y="1990125"/>
            <a:ext cx="1428750" cy="14287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3979C92-C616-4D3C-9D85-031435157F7F}"/>
              </a:ext>
            </a:extLst>
          </p:cNvPr>
          <p:cNvSpPr txBox="1"/>
          <p:nvPr/>
        </p:nvSpPr>
        <p:spPr>
          <a:xfrm>
            <a:off x="6193441" y="4183847"/>
            <a:ext cx="5366474" cy="1668346"/>
          </a:xfrm>
          <a:prstGeom prst="rect">
            <a:avLst/>
          </a:prstGeom>
          <a:noFill/>
        </p:spPr>
        <p:txBody>
          <a:bodyPr wrap="none" rtlCol="0">
            <a:prstTxWarp prst="textCurve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4400" dirty="0">
                <a:solidFill>
                  <a:srgbClr val="FF0000"/>
                </a:solidFill>
                <a:latin typeface="Cooper Black" panose="0208090404030B020404" pitchFamily="18" charset="0"/>
              </a:rPr>
              <a:t>BULLLSEYE</a:t>
            </a:r>
            <a:endParaRPr lang="en-IN" sz="4400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7" grpId="1" animBg="1"/>
      <p:bldP spid="58" grpId="0" animBg="1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0C0D11F-CA49-4CE6-9B9B-5CA5E0F1CAC4}"/>
              </a:ext>
            </a:extLst>
          </p:cNvPr>
          <p:cNvGrpSpPr/>
          <p:nvPr/>
        </p:nvGrpSpPr>
        <p:grpSpPr>
          <a:xfrm>
            <a:off x="3569542" y="2829364"/>
            <a:ext cx="4680000" cy="4891045"/>
            <a:chOff x="3569542" y="2829364"/>
            <a:chExt cx="4680000" cy="489104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015C129-2BB8-4BC2-9303-2FA319AC97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9542" y="2829364"/>
              <a:ext cx="4680000" cy="4680000"/>
            </a:xfrm>
            <a:prstGeom prst="ellipse">
              <a:avLst/>
            </a:prstGeom>
            <a:solidFill>
              <a:srgbClr val="F19924"/>
            </a:solidFill>
            <a:ln>
              <a:solidFill>
                <a:srgbClr val="F199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E5C73B-6DB7-4393-94A0-C8F5E847F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25" b="89965" l="9432" r="91023">
                          <a14:foregroundMark x1="48977" y1="37148" x2="36932" y2="33509"/>
                          <a14:foregroundMark x1="36932" y1="33509" x2="63864" y2="35857"/>
                          <a14:foregroundMark x1="63864" y1="35857" x2="62841" y2="28697"/>
                          <a14:foregroundMark x1="62841" y1="28697" x2="53409" y2="34448"/>
                          <a14:foregroundMark x1="53409" y1="34448" x2="53409" y2="34683"/>
                          <a14:foregroundMark x1="15795" y1="22124" x2="9545" y2="24765"/>
                          <a14:foregroundMark x1="81136" y1="12207" x2="71023" y2="7336"/>
                          <a14:foregroundMark x1="71023" y1="7336" x2="57955" y2="4754"/>
                          <a14:foregroundMark x1="57955" y1="4754" x2="42045" y2="5164"/>
                          <a14:foregroundMark x1="42045" y1="5164" x2="27386" y2="8392"/>
                          <a14:foregroundMark x1="27386" y1="8392" x2="27273" y2="8568"/>
                          <a14:foregroundMark x1="66705" y1="8744" x2="91023" y2="17782"/>
                          <a14:foregroundMark x1="91023" y1="17782" x2="88864" y2="25117"/>
                          <a14:foregroundMark x1="73750" y1="7629" x2="61136" y2="3580"/>
                          <a14:foregroundMark x1="61136" y1="3580" x2="47386" y2="4225"/>
                          <a14:foregroundMark x1="47386" y1="4225" x2="32045" y2="8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331" y="2927350"/>
              <a:ext cx="2568929" cy="4793059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AF73E-D6D8-45BF-8356-DD5169302F7B}"/>
                </a:ext>
              </a:extLst>
            </p:cNvPr>
            <p:cNvSpPr/>
            <p:nvPr/>
          </p:nvSpPr>
          <p:spPr>
            <a:xfrm>
              <a:off x="5551806" y="4122424"/>
              <a:ext cx="289105" cy="371569"/>
            </a:xfrm>
            <a:prstGeom prst="ellipse">
              <a:avLst/>
            </a:prstGeom>
            <a:solidFill>
              <a:srgbClr val="EDECB3"/>
            </a:solidFill>
            <a:ln>
              <a:solidFill>
                <a:srgbClr val="EDEC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4AD96F4-365B-4F8B-A123-B850F9001468}"/>
                </a:ext>
              </a:extLst>
            </p:cNvPr>
            <p:cNvSpPr/>
            <p:nvPr/>
          </p:nvSpPr>
          <p:spPr>
            <a:xfrm>
              <a:off x="5635387" y="4307606"/>
              <a:ext cx="128645" cy="185933"/>
            </a:xfrm>
            <a:prstGeom prst="ellipse">
              <a:avLst/>
            </a:prstGeom>
            <a:solidFill>
              <a:srgbClr val="8A2D1B"/>
            </a:solidFill>
            <a:ln>
              <a:solidFill>
                <a:srgbClr val="8A2D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128261-A4AF-4F1F-A615-01BBD1A0F5FE}"/>
                </a:ext>
              </a:extLst>
            </p:cNvPr>
            <p:cNvSpPr/>
            <p:nvPr/>
          </p:nvSpPr>
          <p:spPr>
            <a:xfrm>
              <a:off x="6138863" y="4133955"/>
              <a:ext cx="289105" cy="371569"/>
            </a:xfrm>
            <a:prstGeom prst="ellipse">
              <a:avLst/>
            </a:prstGeom>
            <a:solidFill>
              <a:srgbClr val="EDECB3"/>
            </a:solidFill>
            <a:ln>
              <a:solidFill>
                <a:srgbClr val="EDEC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26F38D4-5114-4341-A572-582C81D20B1C}"/>
                </a:ext>
              </a:extLst>
            </p:cNvPr>
            <p:cNvSpPr/>
            <p:nvPr/>
          </p:nvSpPr>
          <p:spPr>
            <a:xfrm>
              <a:off x="6225986" y="4313244"/>
              <a:ext cx="128645" cy="185933"/>
            </a:xfrm>
            <a:prstGeom prst="ellipse">
              <a:avLst/>
            </a:prstGeom>
            <a:solidFill>
              <a:srgbClr val="8A2D1B"/>
            </a:solidFill>
            <a:ln>
              <a:solidFill>
                <a:srgbClr val="8A2D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B0BD33-15D7-4767-BC08-4147A35C468B}"/>
                </a:ext>
              </a:extLst>
            </p:cNvPr>
            <p:cNvSpPr/>
            <p:nvPr/>
          </p:nvSpPr>
          <p:spPr>
            <a:xfrm>
              <a:off x="5619477" y="4455703"/>
              <a:ext cx="160468" cy="126491"/>
            </a:xfrm>
            <a:prstGeom prst="ellipse">
              <a:avLst/>
            </a:prstGeom>
            <a:solidFill>
              <a:srgbClr val="85BBA4"/>
            </a:solidFill>
            <a:ln>
              <a:solidFill>
                <a:srgbClr val="85B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CA7DEDE6-E356-4E60-A6F2-D09CD108DA75}"/>
                </a:ext>
              </a:extLst>
            </p:cNvPr>
            <p:cNvSpPr/>
            <p:nvPr/>
          </p:nvSpPr>
          <p:spPr>
            <a:xfrm rot="18030814">
              <a:off x="5505541" y="4388763"/>
              <a:ext cx="574142" cy="772200"/>
            </a:xfrm>
            <a:prstGeom prst="arc">
              <a:avLst>
                <a:gd name="adj1" fmla="val 17703392"/>
                <a:gd name="adj2" fmla="val 20111474"/>
              </a:avLst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DE77EA-5C46-42F6-8CDE-A0E65C0B1C63}"/>
                </a:ext>
              </a:extLst>
            </p:cNvPr>
            <p:cNvSpPr/>
            <p:nvPr/>
          </p:nvSpPr>
          <p:spPr>
            <a:xfrm>
              <a:off x="6202890" y="4460467"/>
              <a:ext cx="160468" cy="126491"/>
            </a:xfrm>
            <a:prstGeom prst="ellipse">
              <a:avLst/>
            </a:prstGeom>
            <a:solidFill>
              <a:srgbClr val="85BBA4"/>
            </a:solidFill>
            <a:ln>
              <a:solidFill>
                <a:srgbClr val="85B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E8C0241-3AC8-4A04-9763-87D4E5283F41}"/>
                </a:ext>
              </a:extLst>
            </p:cNvPr>
            <p:cNvSpPr/>
            <p:nvPr/>
          </p:nvSpPr>
          <p:spPr>
            <a:xfrm rot="18030814">
              <a:off x="6100858" y="4395904"/>
              <a:ext cx="574142" cy="772200"/>
            </a:xfrm>
            <a:prstGeom prst="arc">
              <a:avLst>
                <a:gd name="adj1" fmla="val 17794058"/>
                <a:gd name="adj2" fmla="val 19781256"/>
              </a:avLst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428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31446 0.02292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29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35AFF9-84F4-4B00-8613-DB668BF020FA}"/>
              </a:ext>
            </a:extLst>
          </p:cNvPr>
          <p:cNvSpPr>
            <a:spLocks noChangeAspect="1"/>
          </p:cNvSpPr>
          <p:nvPr/>
        </p:nvSpPr>
        <p:spPr>
          <a:xfrm>
            <a:off x="3569542" y="2829364"/>
            <a:ext cx="4680000" cy="4680000"/>
          </a:xfrm>
          <a:prstGeom prst="ellipse">
            <a:avLst/>
          </a:prstGeom>
          <a:solidFill>
            <a:srgbClr val="F19924"/>
          </a:solidFill>
          <a:ln>
            <a:solidFill>
              <a:srgbClr val="F199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AA8CD-FD6A-4D87-8FC6-04659AA2B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25" b="89965" l="9432" r="91023">
                        <a14:foregroundMark x1="48977" y1="37148" x2="36932" y2="33509"/>
                        <a14:foregroundMark x1="36932" y1="33509" x2="63864" y2="35857"/>
                        <a14:foregroundMark x1="63864" y1="35857" x2="62841" y2="28697"/>
                        <a14:foregroundMark x1="62841" y1="28697" x2="53409" y2="34448"/>
                        <a14:foregroundMark x1="53409" y1="34448" x2="53409" y2="34683"/>
                        <a14:foregroundMark x1="15795" y1="22124" x2="9545" y2="24765"/>
                        <a14:foregroundMark x1="81136" y1="12207" x2="71023" y2="7336"/>
                        <a14:foregroundMark x1="71023" y1="7336" x2="57955" y2="4754"/>
                        <a14:foregroundMark x1="57955" y1="4754" x2="42045" y2="5164"/>
                        <a14:foregroundMark x1="42045" y1="5164" x2="27386" y2="8392"/>
                        <a14:foregroundMark x1="27386" y1="8392" x2="27273" y2="8568"/>
                        <a14:foregroundMark x1="66705" y1="8744" x2="91023" y2="17782"/>
                        <a14:foregroundMark x1="91023" y1="17782" x2="88864" y2="25117"/>
                        <a14:foregroundMark x1="73750" y1="7629" x2="61136" y2="3580"/>
                        <a14:foregroundMark x1="61136" y1="3580" x2="47386" y2="4225"/>
                        <a14:foregroundMark x1="47386" y1="4225" x2="32045" y2="8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31" y="2927350"/>
            <a:ext cx="2568929" cy="479305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9B8C5F3-38D7-40D0-A342-7B316564539A}"/>
              </a:ext>
            </a:extLst>
          </p:cNvPr>
          <p:cNvSpPr/>
          <p:nvPr/>
        </p:nvSpPr>
        <p:spPr>
          <a:xfrm>
            <a:off x="5551806" y="4122424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7DECA1-97F7-4D4E-A835-6874AF6FF183}"/>
              </a:ext>
            </a:extLst>
          </p:cNvPr>
          <p:cNvSpPr/>
          <p:nvPr/>
        </p:nvSpPr>
        <p:spPr>
          <a:xfrm>
            <a:off x="5635387" y="4307606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F97DFC-CBA4-4A1D-88A9-3C53F16EF6E5}"/>
              </a:ext>
            </a:extLst>
          </p:cNvPr>
          <p:cNvSpPr/>
          <p:nvPr/>
        </p:nvSpPr>
        <p:spPr>
          <a:xfrm>
            <a:off x="6138863" y="4133955"/>
            <a:ext cx="289105" cy="371569"/>
          </a:xfrm>
          <a:prstGeom prst="ellipse">
            <a:avLst/>
          </a:prstGeom>
          <a:solidFill>
            <a:srgbClr val="EDECB3"/>
          </a:solidFill>
          <a:ln>
            <a:solidFill>
              <a:srgbClr val="EDE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71ADE8-81EF-48A6-8609-609F345B6513}"/>
              </a:ext>
            </a:extLst>
          </p:cNvPr>
          <p:cNvSpPr/>
          <p:nvPr/>
        </p:nvSpPr>
        <p:spPr>
          <a:xfrm>
            <a:off x="6225986" y="4313244"/>
            <a:ext cx="128645" cy="185933"/>
          </a:xfrm>
          <a:prstGeom prst="ellipse">
            <a:avLst/>
          </a:prstGeom>
          <a:solidFill>
            <a:srgbClr val="8A2D1B"/>
          </a:solidFill>
          <a:ln>
            <a:solidFill>
              <a:srgbClr val="8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5B7D02-A47F-464B-82ED-420AACF38F09}"/>
              </a:ext>
            </a:extLst>
          </p:cNvPr>
          <p:cNvSpPr/>
          <p:nvPr/>
        </p:nvSpPr>
        <p:spPr>
          <a:xfrm>
            <a:off x="5619477" y="4455703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E88110C-30AE-4430-842E-6C7274B33366}"/>
              </a:ext>
            </a:extLst>
          </p:cNvPr>
          <p:cNvSpPr/>
          <p:nvPr/>
        </p:nvSpPr>
        <p:spPr>
          <a:xfrm rot="18030814">
            <a:off x="5505541" y="4388763"/>
            <a:ext cx="574142" cy="772200"/>
          </a:xfrm>
          <a:prstGeom prst="arc">
            <a:avLst>
              <a:gd name="adj1" fmla="val 17703392"/>
              <a:gd name="adj2" fmla="val 20111474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5AFA5-78AD-4239-80F4-4E806C68CE82}"/>
              </a:ext>
            </a:extLst>
          </p:cNvPr>
          <p:cNvSpPr/>
          <p:nvPr/>
        </p:nvSpPr>
        <p:spPr>
          <a:xfrm>
            <a:off x="6202890" y="4460467"/>
            <a:ext cx="160468" cy="126491"/>
          </a:xfrm>
          <a:prstGeom prst="ellipse">
            <a:avLst/>
          </a:prstGeom>
          <a:solidFill>
            <a:srgbClr val="85BBA4"/>
          </a:solidFill>
          <a:ln>
            <a:solidFill>
              <a:srgbClr val="85B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81834E5-571F-4DD2-8538-B00A06C4A513}"/>
              </a:ext>
            </a:extLst>
          </p:cNvPr>
          <p:cNvSpPr/>
          <p:nvPr/>
        </p:nvSpPr>
        <p:spPr>
          <a:xfrm rot="18030814">
            <a:off x="6100858" y="4395904"/>
            <a:ext cx="574142" cy="772200"/>
          </a:xfrm>
          <a:prstGeom prst="arc">
            <a:avLst>
              <a:gd name="adj1" fmla="val 17794058"/>
              <a:gd name="adj2" fmla="val 19781256"/>
            </a:avLst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7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10</Words>
  <Application>Microsoft Office PowerPoint</Application>
  <PresentationFormat>Widescreen</PresentationFormat>
  <Paragraphs>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Cooper Black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Utkarsh kumar</dc:creator>
  <cp:lastModifiedBy>Utkarsh kumar</cp:lastModifiedBy>
  <cp:revision>78</cp:revision>
  <dcterms:created xsi:type="dcterms:W3CDTF">2020-06-17T16:19:58Z</dcterms:created>
  <dcterms:modified xsi:type="dcterms:W3CDTF">2020-06-18T11:24:59Z</dcterms:modified>
</cp:coreProperties>
</file>